
<file path=[Content_Types].xml><?xml version="1.0" encoding="utf-8"?>
<Types xmlns="http://schemas.openxmlformats.org/package/2006/content-types">
  <Default ContentType="image/x-emf" Extension="emf"/>
  <Default ContentType="application/x-fontdata" Extension="fntdata"/>
  <Default ContentType="image/jpeg" Extension="jpeg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theme+xml" PartName="/ppt/theme/theme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  <p:sldMasterId id="2147483660" r:id="rId2"/>
    <p:sldMasterId id="2147483671" r:id="rId3"/>
  </p:sldMasterIdLst>
  <p:notesMasterIdLst>
    <p:notesMasterId r:id="rId60"/>
  </p:notesMasterIdLst>
  <p:sldIdLst>
    <p:sldId id="328" r:id="rId4"/>
    <p:sldId id="329" r:id="rId5"/>
    <p:sldId id="383" r:id="rId6"/>
    <p:sldId id="366" r:id="rId7"/>
    <p:sldId id="367" r:id="rId8"/>
    <p:sldId id="368" r:id="rId9"/>
    <p:sldId id="334" r:id="rId10"/>
    <p:sldId id="350" r:id="rId11"/>
    <p:sldId id="351" r:id="rId12"/>
    <p:sldId id="365" r:id="rId13"/>
    <p:sldId id="353" r:id="rId14"/>
    <p:sldId id="354" r:id="rId15"/>
    <p:sldId id="355" r:id="rId16"/>
    <p:sldId id="356" r:id="rId17"/>
    <p:sldId id="263" r:id="rId18"/>
    <p:sldId id="288" r:id="rId19"/>
    <p:sldId id="315" r:id="rId20"/>
    <p:sldId id="265" r:id="rId21"/>
    <p:sldId id="286" r:id="rId22"/>
    <p:sldId id="385" r:id="rId23"/>
    <p:sldId id="384" r:id="rId24"/>
    <p:sldId id="386" r:id="rId25"/>
    <p:sldId id="387" r:id="rId26"/>
    <p:sldId id="388" r:id="rId27"/>
    <p:sldId id="267" r:id="rId28"/>
    <p:sldId id="268" r:id="rId29"/>
    <p:sldId id="269" r:id="rId30"/>
    <p:sldId id="389" r:id="rId31"/>
    <p:sldId id="270" r:id="rId32"/>
    <p:sldId id="274" r:id="rId33"/>
    <p:sldId id="346" r:id="rId34"/>
    <p:sldId id="347" r:id="rId35"/>
    <p:sldId id="291" r:id="rId36"/>
    <p:sldId id="276" r:id="rId37"/>
    <p:sldId id="316" r:id="rId38"/>
    <p:sldId id="317" r:id="rId39"/>
    <p:sldId id="318" r:id="rId40"/>
    <p:sldId id="319" r:id="rId41"/>
    <p:sldId id="271" r:id="rId42"/>
    <p:sldId id="272" r:id="rId43"/>
    <p:sldId id="273" r:id="rId44"/>
    <p:sldId id="369" r:id="rId45"/>
    <p:sldId id="370" r:id="rId46"/>
    <p:sldId id="381" r:id="rId47"/>
    <p:sldId id="373" r:id="rId48"/>
    <p:sldId id="372" r:id="rId49"/>
    <p:sldId id="338" r:id="rId50"/>
    <p:sldId id="382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90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Century Gothic" panose="020B0502020202020204" pitchFamily="34" charset="0"/>
      <p:regular r:id="rId66"/>
      <p:bold r:id="rId67"/>
      <p:italic r:id="rId68"/>
      <p:boldItalic r:id="rId69"/>
    </p:embeddedFont>
    <p:embeddedFont>
      <p:font typeface="Nunito" panose="02010600030101010101" charset="0"/>
      <p:regular r:id="rId70"/>
      <p:bold r:id="rId71"/>
      <p:italic r:id="rId72"/>
      <p:boldItalic r:id="rId73"/>
    </p:embeddedFont>
    <p:embeddedFont>
      <p:font typeface="Nunito Sans" panose="02010600030101010101" charset="0"/>
      <p:regular r:id="rId74"/>
      <p:bold r:id="rId75"/>
      <p:italic r:id="rId76"/>
      <p:boldItalic r:id="rId77"/>
    </p:embeddedFont>
    <p:embeddedFont>
      <p:font typeface="Nunito Sans ExtraLight" panose="02010600030101010101" charset="0"/>
      <p:regular r:id="rId78"/>
      <p:bold r:id="rId79"/>
      <p:italic r:id="rId80"/>
      <p:boldItalic r:id="rId81"/>
    </p:embeddedFont>
    <p:embeddedFont>
      <p:font typeface="Nunito Sans Light" panose="02010600030101010101" charset="0"/>
      <p:regular r:id="rId82"/>
      <p:bold r:id="rId83"/>
      <p:italic r:id="rId84"/>
      <p:boldItalic r:id="rId85"/>
    </p:embeddedFont>
    <p:embeddedFont>
      <p:font typeface="Trebuchet MS" panose="020B060302020202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E4F3D3"/>
    <a:srgbClr val="FFFF00"/>
    <a:srgbClr val="3333FF"/>
    <a:srgbClr val="33CC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2" autoAdjust="0"/>
    <p:restoredTop sz="67687" autoAdjust="0"/>
  </p:normalViewPr>
  <p:slideViewPr>
    <p:cSldViewPr snapToGrid="0">
      <p:cViewPr varScale="1">
        <p:scale>
          <a:sx n="84" d="100"/>
          <a:sy n="84" d="100"/>
        </p:scale>
        <p:origin x="606" y="72"/>
      </p:cViewPr>
      <p:guideLst/>
    </p:cSldViewPr>
  </p:slideViewPr>
  <p:outlineViewPr>
    <p:cViewPr>
      <p:scale>
        <a:sx n="33" d="100"/>
        <a:sy n="33" d="100"/>
      </p:scale>
      <p:origin x="0" y="-2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font" Target="fonts/font24.fntdata"/><Relationship Id="rId89" Type="http://schemas.openxmlformats.org/officeDocument/2006/relationships/font" Target="fonts/font29.fntdata"/><Relationship Id="rId7" Type="http://schemas.openxmlformats.org/officeDocument/2006/relationships/slide" Target="slides/slide4.xml"/><Relationship Id="rId71" Type="http://schemas.openxmlformats.org/officeDocument/2006/relationships/font" Target="fonts/font11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87" Type="http://schemas.openxmlformats.org/officeDocument/2006/relationships/font" Target="fonts/font27.fntdata"/><Relationship Id="rId5" Type="http://schemas.openxmlformats.org/officeDocument/2006/relationships/slide" Target="slides/slide2.xml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90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font" Target="fonts/font25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font" Target="fonts/font28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font" Target="fonts/font26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481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80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004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52771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75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321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521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2202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112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7482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083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446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047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18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923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186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522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627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435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39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451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493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5763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87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697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CA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CA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852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377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775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6696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158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433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718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0529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45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203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3938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2417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660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573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24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58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81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652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05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0" y="415875"/>
            <a:ext cx="85206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579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defRPr/>
            </a:lvl1pPr>
            <a:lvl2pPr marL="914400" lvl="1" indent="-285750" algn="ctr">
              <a:spcBef>
                <a:spcPts val="1600"/>
              </a:spcBef>
              <a:spcAft>
                <a:spcPts val="0"/>
              </a:spcAft>
              <a:buSzPts val="900"/>
              <a:buChar char="▶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342866" indent="0" algn="ctr">
              <a:buNone/>
              <a:defRPr sz="1500"/>
            </a:lvl2pPr>
            <a:lvl3pPr marL="685732" indent="0" algn="ctr">
              <a:buNone/>
              <a:defRPr sz="1350"/>
            </a:lvl3pPr>
            <a:lvl4pPr marL="1028597" indent="0" algn="ctr">
              <a:buNone/>
              <a:defRPr sz="1200"/>
            </a:lvl4pPr>
            <a:lvl5pPr marL="1371463" indent="0" algn="ctr">
              <a:buNone/>
              <a:defRPr sz="1200"/>
            </a:lvl5pPr>
            <a:lvl6pPr marL="1714328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5506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6408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3428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5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1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612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847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2377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732" y="273844"/>
            <a:ext cx="4914618" cy="994172"/>
          </a:xfrm>
        </p:spPr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3600449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132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456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860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866218" y="1085850"/>
            <a:ext cx="6619244" cy="1601054"/>
          </a:xfrm>
          <a:prstGeom prst="rect">
            <a:avLst/>
          </a:prstGeom>
        </p:spPr>
        <p:txBody>
          <a:bodyPr anchor="t"/>
          <a:lstStyle>
            <a:lvl1pPr>
              <a:defRPr sz="359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99">
                <a:solidFill>
                  <a:srgbClr val="EEECE1"/>
                </a:solidFill>
              </a:rP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866218" y="2686903"/>
            <a:ext cx="6619244" cy="188424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1350"/>
            </a:lvl1pPr>
            <a:lvl2pPr marL="557102" indent="-214269">
              <a:buClrTx/>
              <a:buFontTx/>
              <a:buChar char="u"/>
              <a:defRPr sz="1350"/>
            </a:lvl2pPr>
            <a:lvl3pPr marL="878506" indent="-192842">
              <a:buClrTx/>
              <a:buFontTx/>
              <a:buChar char="u"/>
              <a:defRPr sz="1350"/>
            </a:lvl3pPr>
            <a:lvl4pPr marL="1248884" indent="-220389">
              <a:buClrTx/>
              <a:buFontTx/>
              <a:buChar char="u"/>
              <a:defRPr sz="1350"/>
            </a:lvl4pPr>
            <a:lvl5pPr marL="1591717" indent="-220391">
              <a:buClrTx/>
              <a:buFontTx/>
              <a:buChar char="u"/>
              <a:defRPr sz="135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5597992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0" y="415875"/>
            <a:ext cx="85206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579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432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497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8520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▶"/>
              <a:defRPr/>
            </a:lvl1pPr>
            <a:lvl2pPr marL="914400" lvl="1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Char char="▶"/>
              <a:defRPr/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108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▶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▶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189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600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▶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971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8783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▶"/>
              <a:defRPr>
                <a:solidFill>
                  <a:srgbClr val="666666"/>
                </a:solidFill>
              </a:defRPr>
            </a:lvl1pPr>
            <a:lvl2pPr marL="914400" lvl="1" indent="-28575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Char char="▶"/>
              <a:defRPr>
                <a:solidFill>
                  <a:srgbClr val="666666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82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43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8520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defRPr/>
            </a:lvl1pPr>
            <a:lvl2pPr marL="914400" lvl="1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Char char="▶"/>
              <a:defRPr/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▶"/>
              <a:defRPr/>
            </a:lvl1pPr>
            <a:lvl2pPr marL="914400" lvl="1" indent="-285750" algn="ctr">
              <a:spcBef>
                <a:spcPts val="1600"/>
              </a:spcBef>
              <a:spcAft>
                <a:spcPts val="0"/>
              </a:spcAft>
              <a:buSzPts val="900"/>
              <a:buChar char="▶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85756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14988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</p:spPr>
        <p:txBody>
          <a:bodyPr/>
          <a:lstStyle>
            <a:lvl1pPr algn="ctr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290" y="1478554"/>
            <a:ext cx="8313421" cy="3373080"/>
          </a:xfrm>
        </p:spPr>
        <p:txBody>
          <a:bodyPr/>
          <a:lstStyle>
            <a:lvl1pPr marL="304788" indent="-304788" defTabSz="30478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tabLst>
                <a:tab pos="304788" algn="l"/>
                <a:tab pos="609576" algn="l"/>
                <a:tab pos="914363" algn="l"/>
                <a:tab pos="1219151" algn="l"/>
              </a:tabLst>
              <a:defRPr sz="1667">
                <a:solidFill>
                  <a:schemeClr val="bg1"/>
                </a:solidFill>
              </a:defRPr>
            </a:lvl1pPr>
            <a:lvl2pPr marL="609576" indent="-304788" defTabSz="30478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tabLst>
                <a:tab pos="609576" algn="l"/>
                <a:tab pos="914363" algn="l"/>
                <a:tab pos="1219151" algn="l"/>
              </a:tabLst>
              <a:defRPr sz="1500">
                <a:solidFill>
                  <a:schemeClr val="bg1"/>
                </a:solidFill>
              </a:defRPr>
            </a:lvl2pPr>
            <a:lvl3pPr marL="914363" indent="-304788" defTabSz="30478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>
                <a:tab pos="914363" algn="l"/>
                <a:tab pos="1219151" algn="l"/>
              </a:tabLst>
              <a:defRPr sz="1333">
                <a:solidFill>
                  <a:schemeClr val="bg1"/>
                </a:solidFill>
              </a:defRPr>
            </a:lvl3pPr>
            <a:lvl4pPr marL="1478962" indent="-190492">
              <a:buClr>
                <a:schemeClr val="bg2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</a:defRPr>
            </a:lvl4pPr>
            <a:lvl5pPr marL="1764700" indent="-190492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5290" y="986111"/>
            <a:ext cx="8313420" cy="437886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476231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907485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288469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574208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504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Wingdings" panose="05000000000000000000" pitchFamily="2" charset="2"/>
              <a:buChar char="Ø"/>
              <a:defRPr>
                <a:solidFill>
                  <a:srgbClr val="666666"/>
                </a:solidFill>
              </a:defRPr>
            </a:lvl1pPr>
            <a:lvl2pPr marL="914400" lvl="1" indent="-28575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Char char="▶"/>
              <a:defRPr>
                <a:solidFill>
                  <a:srgbClr val="666666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8" Target="../slideLayouts/slideLayout8.xml" Type="http://schemas.openxmlformats.org/officeDocument/2006/relationships/slideLayout"/><Relationship Id="rId13" Target="../media/image1.jpeg" Type="http://schemas.openxmlformats.org/officeDocument/2006/relationships/image"/><Relationship Id="rId3" Target="../slideLayouts/slideLayout3.xml" Type="http://schemas.openxmlformats.org/officeDocument/2006/relationships/slideLayout"/><Relationship Id="rId7" Target="../slideLayouts/slideLayout7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1" Target="../slideLayouts/slideLayout1.xml" Type="http://schemas.openxmlformats.org/officeDocument/2006/relationships/slideLayout"/><Relationship Id="rId6" Target="../slideLayouts/slideLayout6.xml" Type="http://schemas.openxmlformats.org/officeDocument/2006/relationships/slideLayout"/><Relationship Id="rId11" Target="../slideLayouts/slideLayout11.xml" Type="http://schemas.openxmlformats.org/officeDocument/2006/relationships/slideLayout"/><Relationship Id="rId5" Target="../slideLayouts/slideLayout5.xml" Type="http://schemas.openxmlformats.org/officeDocument/2006/relationships/slideLayout"/><Relationship Id="rId10" Target="../slideLayouts/slideLayout10.xml" Type="http://schemas.openxmlformats.org/officeDocument/2006/relationships/slideLayout"/><Relationship Id="rId4" Target="../slideLayouts/slideLayout4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 ?><Relationships xmlns="http://schemas.openxmlformats.org/package/2006/relationships"><Relationship Id="rId8" Target="../slideLayouts/slideLayout19.xml" Type="http://schemas.openxmlformats.org/officeDocument/2006/relationships/slideLayout"/><Relationship Id="rId3" Target="../slideLayouts/slideLayout14.xml" Type="http://schemas.openxmlformats.org/officeDocument/2006/relationships/slideLayout"/><Relationship Id="rId7" Target="../slideLayouts/slideLayout18.xml" Type="http://schemas.openxmlformats.org/officeDocument/2006/relationships/slideLayout"/><Relationship Id="rId2" Target="../slideLayouts/slideLayout13.xml" Type="http://schemas.openxmlformats.org/officeDocument/2006/relationships/slideLayout"/><Relationship Id="rId1" Target="../slideLayouts/slideLayout12.xml" Type="http://schemas.openxmlformats.org/officeDocument/2006/relationships/slideLayout"/><Relationship Id="rId6" Target="../slideLayouts/slideLayout17.xml" Type="http://schemas.openxmlformats.org/officeDocument/2006/relationships/slideLayout"/><Relationship Id="rId11" Target="../media/image2.jpeg" Type="http://schemas.openxmlformats.org/officeDocument/2006/relationships/image"/><Relationship Id="rId5" Target="../slideLayouts/slideLayout16.xml" Type="http://schemas.openxmlformats.org/officeDocument/2006/relationships/slideLayout"/><Relationship Id="rId10" Target="../theme/theme2.xml" Type="http://schemas.openxmlformats.org/officeDocument/2006/relationships/theme"/><Relationship Id="rId4" Target="../slideLayouts/slideLayout15.xml" Type="http://schemas.openxmlformats.org/officeDocument/2006/relationships/slideLayout"/><Relationship Id="rId9" Target="../slideLayouts/slideLayout20.xml" Type="http://schemas.openxmlformats.org/officeDocument/2006/relationships/slideLayout"/></Relationships>
</file>

<file path=ppt/slideMasters/_rels/slideMaster3.xml.rels><?xml version="1.0" encoding="UTF-8" standalone="yes" ?><Relationships xmlns="http://schemas.openxmlformats.org/package/2006/relationships"><Relationship Id="rId8" Target="../slideLayouts/slideLayout28.xml" Type="http://schemas.openxmlformats.org/officeDocument/2006/relationships/slideLayout"/><Relationship Id="rId13" Target="../theme/theme3.xml" Type="http://schemas.openxmlformats.org/officeDocument/2006/relationships/theme"/><Relationship Id="rId3" Target="../slideLayouts/slideLayout23.xml" Type="http://schemas.openxmlformats.org/officeDocument/2006/relationships/slideLayout"/><Relationship Id="rId7" Target="../slideLayouts/slideLayout27.xml" Type="http://schemas.openxmlformats.org/officeDocument/2006/relationships/slideLayout"/><Relationship Id="rId12" Target="../slideLayouts/slideLayout32.xml" Type="http://schemas.openxmlformats.org/officeDocument/2006/relationships/slideLayout"/><Relationship Id="rId2" Target="../slideLayouts/slideLayout22.xml" Type="http://schemas.openxmlformats.org/officeDocument/2006/relationships/slideLayout"/><Relationship Id="rId1" Target="../slideLayouts/slideLayout21.xml" Type="http://schemas.openxmlformats.org/officeDocument/2006/relationships/slideLayout"/><Relationship Id="rId6" Target="../slideLayouts/slideLayout26.xml" Type="http://schemas.openxmlformats.org/officeDocument/2006/relationships/slideLayout"/><Relationship Id="rId11" Target="../slideLayouts/slideLayout31.xml" Type="http://schemas.openxmlformats.org/officeDocument/2006/relationships/slideLayout"/><Relationship Id="rId5" Target="../slideLayouts/slideLayout25.xml" Type="http://schemas.openxmlformats.org/officeDocument/2006/relationships/slideLayout"/><Relationship Id="rId10" Target="../slideLayouts/slideLayout30.xml" Type="http://schemas.openxmlformats.org/officeDocument/2006/relationships/slideLayout"/><Relationship Id="rId4" Target="../slideLayouts/slideLayout24.xml" Type="http://schemas.openxmlformats.org/officeDocument/2006/relationships/slideLayout"/><Relationship Id="rId9" Target="../slideLayouts/slideLayout29.xml" Type="http://schemas.openxmlformats.org/officeDocument/2006/relationships/slideLayout"/><Relationship Id="rId14" Target="../media/image1.jpeg" Type="http://schemas.openxmlformats.org/officeDocument/2006/relationships/imag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Sans Light"/>
              <a:buChar char="▶"/>
              <a:defRPr sz="1800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2857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3048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Wingdings" panose="05000000000000000000" pitchFamily="2" charset="2"/>
        <a:buChar char="Ø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2F5FA-F365-4616-B2F3-9CC48B251E6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75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85732" rtl="0" eaLnBrk="1" latinLnBrk="0" hangingPunct="1">
        <a:lnSpc>
          <a:spcPct val="90000"/>
        </a:lnSpc>
        <a:spcBef>
          <a:spcPct val="0"/>
        </a:spcBef>
        <a:buNone/>
        <a:defRPr sz="3240" kern="1200">
          <a:solidFill>
            <a:srgbClr val="FFC000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33" indent="-171433" algn="l" defTabSz="685732" rtl="0" eaLnBrk="1" latinLnBrk="0" hangingPunct="1">
        <a:lnSpc>
          <a:spcPct val="90000"/>
        </a:lnSpc>
        <a:spcBef>
          <a:spcPts val="750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98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514299" indent="-171433" algn="l" defTabSz="685732" rtl="0" eaLnBrk="1" latinLnBrk="0" hangingPunct="1">
        <a:lnSpc>
          <a:spcPct val="90000"/>
        </a:lnSpc>
        <a:spcBef>
          <a:spcPts val="375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62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857165" indent="-171433" algn="l" defTabSz="685732" rtl="0" eaLnBrk="1" latinLnBrk="0" hangingPunct="1">
        <a:lnSpc>
          <a:spcPct val="90000"/>
        </a:lnSpc>
        <a:spcBef>
          <a:spcPts val="375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44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1200030" indent="-171433" algn="l" defTabSz="685732" rtl="0" eaLnBrk="1" latinLnBrk="0" hangingPunct="1">
        <a:lnSpc>
          <a:spcPct val="90000"/>
        </a:lnSpc>
        <a:spcBef>
          <a:spcPts val="375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26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1542896" indent="-171433" algn="l" defTabSz="685732" rtl="0" eaLnBrk="1" latinLnBrk="0" hangingPunct="1">
        <a:lnSpc>
          <a:spcPct val="90000"/>
        </a:lnSpc>
        <a:spcBef>
          <a:spcPts val="375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26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1885762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3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8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8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Sans Light"/>
              <a:buChar char="▶"/>
              <a:defRPr sz="1800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2857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723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arget="../media/image4.jpe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Relationship Id="rId4" Target="../media/image5.png" Type="http://schemas.openxmlformats.org/officeDocument/2006/relationships/image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2.xml.rels><?xml version="1.0" encoding="UTF-8" standalone="yes" ?><Relationships xmlns="http://schemas.openxmlformats.org/package/2006/relationships"><Relationship Id="rId3" Target="../media/image10.jpe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 ?><Relationships xmlns="http://schemas.openxmlformats.org/package/2006/relationships"><Relationship Id="rId3" Target="../media/image26.jpe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Relationship Id="rId5" Target="../media/image28.jpe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4.xml.rels><?xml version="1.0" encoding="UTF-8" standalone="yes" ?><Relationships xmlns="http://schemas.openxmlformats.org/package/2006/relationships"><Relationship Id="rId3" Target="../media/image29.jpe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Relationship Id="rId5" Target="../media/image31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5.xml.rels><?xml version="1.0" encoding="UTF-8" standalone="yes" ?><Relationships xmlns="http://schemas.openxmlformats.org/package/2006/relationships"><Relationship Id="rId3" Target="../media/image32.jpe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33.jpeg" Type="http://schemas.openxmlformats.org/officeDocument/2006/relationships/image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 ?><Relationships xmlns="http://schemas.openxmlformats.org/package/2006/relationships"><Relationship Id="rId3" Target="../media/image35.jpe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8.xml.rels><?xml version="1.0" encoding="UTF-8" standalone="yes" ?><Relationships xmlns="http://schemas.openxmlformats.org/package/2006/relationships"><Relationship Id="rId3" Target="../media/image36.jpe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37.jpeg" Type="http://schemas.openxmlformats.org/officeDocument/2006/relationships/image"/></Relationships>
</file>

<file path=ppt/slides/_rels/slide19.xml.rels><?xml version="1.0" encoding="UTF-8" standalone="yes" ?><Relationships xmlns="http://schemas.openxmlformats.org/package/2006/relationships"><Relationship Id="rId3" Target="../media/image38.jpe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3.xml" Type="http://schemas.openxmlformats.org/officeDocument/2006/relationships/slideLayout"/><Relationship Id="rId5" Target="../media/image40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25.xml.rels><?xml version="1.0" encoding="UTF-8" standalone="yes" ?><Relationships xmlns="http://schemas.openxmlformats.org/package/2006/relationships"><Relationship Id="rId3" Target="../media/image42.jpe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26.xml.rels><?xml version="1.0" encoding="UTF-8" standalone="yes" ?><Relationships xmlns="http://schemas.openxmlformats.org/package/2006/relationships"><Relationship Id="rId3" Target="../media/image43.jpe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44.jpeg" Type="http://schemas.openxmlformats.org/officeDocument/2006/relationships/image"/></Relationships>
</file>

<file path=ppt/slides/_rels/slide27.xml.rels><?xml version="1.0" encoding="UTF-8" standalone="yes" ?><Relationships xmlns="http://schemas.openxmlformats.org/package/2006/relationships"><Relationship Id="rId3" Target="../media/image45.jpe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 ?><Relationships xmlns="http://schemas.openxmlformats.org/package/2006/relationships"><Relationship Id="rId8" Target="../media/image52.jpeg" Type="http://schemas.openxmlformats.org/officeDocument/2006/relationships/image"/><Relationship Id="rId3" Target="../media/image47.jpeg" Type="http://schemas.openxmlformats.org/officeDocument/2006/relationships/image"/><Relationship Id="rId7" Target="../media/image51.jpeg" Type="http://schemas.openxmlformats.org/officeDocument/2006/relationships/image"/><Relationship Id="rId2" Target="../notesSlides/notesSlide29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50.svg" Type="http://schemas.openxmlformats.org/officeDocument/2006/relationships/image"/><Relationship Id="rId5" Target="../media/image49.png" Type="http://schemas.openxmlformats.org/officeDocument/2006/relationships/image"/><Relationship Id="rId4" Target="../media/image48.jpeg" Type="http://schemas.openxmlformats.org/officeDocument/2006/relationships/image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o0WdlELJ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 ?><Relationships xmlns="http://schemas.openxmlformats.org/package/2006/relationships"><Relationship Id="rId3" Target="../media/image15.jpeg" Type="http://schemas.openxmlformats.org/officeDocument/2006/relationships/image"/><Relationship Id="rId2" Target="../notesSlides/notesSlide30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53.jpeg" Type="http://schemas.openxmlformats.org/officeDocument/2006/relationships/image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 ?><Relationships xmlns="http://schemas.openxmlformats.org/package/2006/relationships"><Relationship Id="rId3" Target="../slideLayouts/slideLayout3.xml" Type="http://schemas.openxmlformats.org/officeDocument/2006/relationships/slideLayout"/><Relationship Id="rId2" Target="../media/media4.mp4" Type="http://schemas.openxmlformats.org/officeDocument/2006/relationships/video"/><Relationship Id="rId1" Target="../media/media4.mp4" Type="http://schemas.microsoft.com/office/2007/relationships/media"/><Relationship Id="rId5" Target="../media/image55.jpeg" Type="http://schemas.openxmlformats.org/officeDocument/2006/relationships/image"/><Relationship Id="rId4" Target="../notesSlides/notesSlide32.xml" Type="http://schemas.openxmlformats.org/officeDocument/2006/relationships/notesSlide"/></Relationships>
</file>

<file path=ppt/slides/_rels/slide33.xml.rels><?xml version="1.0" encoding="UTF-8" standalone="yes" ?><Relationships xmlns="http://schemas.openxmlformats.org/package/2006/relationships"><Relationship Id="rId3" Target="../slideLayouts/slideLayout3.xml" Type="http://schemas.openxmlformats.org/officeDocument/2006/relationships/slideLayout"/><Relationship Id="rId2" Target="../media/media5.mp4" Type="http://schemas.openxmlformats.org/officeDocument/2006/relationships/video"/><Relationship Id="rId1" Target="../media/media5.mp4" Type="http://schemas.microsoft.com/office/2007/relationships/media"/><Relationship Id="rId5" Target="../media/image56.jpeg" Type="http://schemas.openxmlformats.org/officeDocument/2006/relationships/image"/><Relationship Id="rId4" Target="../notesSlides/notesSlide33.xml" Type="http://schemas.openxmlformats.org/officeDocument/2006/relationships/notesSlide"/></Relationships>
</file>

<file path=ppt/slides/_rels/slide34.xml.rels><?xml version="1.0" encoding="UTF-8" standalone="yes" ?><Relationships xmlns="http://schemas.openxmlformats.org/package/2006/relationships"><Relationship Id="rId3" Target="../media/image57.jpeg" Type="http://schemas.openxmlformats.org/officeDocument/2006/relationships/image"/><Relationship Id="rId2" Target="../notesSlides/notesSlide34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35.xml.rels><?xml version="1.0" encoding="UTF-8" standalone="yes" ?><Relationships xmlns="http://schemas.openxmlformats.org/package/2006/relationships"><Relationship Id="rId3" Target="../media/image58.jpeg" Type="http://schemas.openxmlformats.org/officeDocument/2006/relationships/image"/><Relationship Id="rId2" Target="../notesSlides/notesSlide3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6.xml.rels><?xml version="1.0" encoding="UTF-8" standalone="yes" ?><Relationships xmlns="http://schemas.openxmlformats.org/package/2006/relationships"><Relationship Id="rId3" Target="../media/image59.jpeg" Type="http://schemas.openxmlformats.org/officeDocument/2006/relationships/image"/><Relationship Id="rId2" Target="../notesSlides/notesSlide3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7.xml.rels><?xml version="1.0" encoding="UTF-8" standalone="yes" ?><Relationships xmlns="http://schemas.openxmlformats.org/package/2006/relationships"><Relationship Id="rId3" Target="../media/image60.jpeg" Type="http://schemas.openxmlformats.org/officeDocument/2006/relationships/image"/><Relationship Id="rId2" Target="../notesSlides/notesSlide3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8.xml.rels><?xml version="1.0" encoding="UTF-8" standalone="yes" ?><Relationships xmlns="http://schemas.openxmlformats.org/package/2006/relationships"><Relationship Id="rId3" Target="../media/image61.jpeg" Type="http://schemas.openxmlformats.org/officeDocument/2006/relationships/image"/><Relationship Id="rId2" Target="../notesSlides/notesSlide3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9.xml.rels><?xml version="1.0" encoding="UTF-8" standalone="yes" ?><Relationships xmlns="http://schemas.openxmlformats.org/package/2006/relationships"><Relationship Id="rId3" Target="../media/image62.png" Type="http://schemas.openxmlformats.org/officeDocument/2006/relationships/image"/><Relationship Id="rId2" Target="../notesSlides/notesSlide39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65.jpeg" Type="http://schemas.openxmlformats.org/officeDocument/2006/relationships/image"/><Relationship Id="rId5" Target="../media/image64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41.xml.rels><?xml version="1.0" encoding="UTF-8" standalone="yes" ?><Relationships xmlns="http://schemas.openxmlformats.org/package/2006/relationships"><Relationship Id="rId3" Target="../media/image66.jpeg" Type="http://schemas.openxmlformats.org/officeDocument/2006/relationships/image"/><Relationship Id="rId2" Target="../notesSlides/notesSlide41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67.png" Type="http://schemas.openxmlformats.org/officeDocument/2006/relationships/image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 ?><Relationships xmlns="http://schemas.openxmlformats.org/package/2006/relationships"><Relationship Id="rId3" Target="../media/image69.jpeg" Type="http://schemas.openxmlformats.org/officeDocument/2006/relationships/image"/><Relationship Id="rId2" Target="../notesSlides/notesSlide43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70.jpeg" Type="http://schemas.openxmlformats.org/officeDocument/2006/relationships/image"/></Relationships>
</file>

<file path=ppt/slides/_rels/slide44.xml.rels><?xml version="1.0" encoding="UTF-8" standalone="yes" ?><Relationships xmlns="http://schemas.openxmlformats.org/package/2006/relationships"><Relationship Id="rId3" Target="../media/image69.jpeg" Type="http://schemas.openxmlformats.org/officeDocument/2006/relationships/image"/><Relationship Id="rId2" Target="../notesSlides/notesSlide44.xml" Type="http://schemas.openxmlformats.org/officeDocument/2006/relationships/notesSlide"/><Relationship Id="rId1" Target="../slideLayouts/slideLayout23.xml" Type="http://schemas.openxmlformats.org/officeDocument/2006/relationships/slideLayout"/></Relationships>
</file>

<file path=ppt/slides/_rels/slide45.xml.rels><?xml version="1.0" encoding="UTF-8" standalone="yes" ?><Relationships xmlns="http://schemas.openxmlformats.org/package/2006/relationships"><Relationship Id="rId8" Target="http://www.pbrt.org/" TargetMode="External" Type="http://schemas.openxmlformats.org/officeDocument/2006/relationships/hyperlink"/><Relationship Id="rId3" Target="../media/image69.jpeg" Type="http://schemas.openxmlformats.org/officeDocument/2006/relationships/image"/><Relationship Id="rId7" Target="https://graphics.stanford.edu/papers/trd/trd.pdf" TargetMode="External" Type="http://schemas.openxmlformats.org/officeDocument/2006/relationships/hyperlink"/><Relationship Id="rId12" Target="https://web.archive.org/web/20140414134825/http:/staff.cs.psu.ac.th/iew/cs344-481/p1-williams.pdf" TargetMode="External" Type="http://schemas.openxmlformats.org/officeDocument/2006/relationships/hyperlink"/><Relationship Id="rId2" Target="../notesSlides/notesSlide45.xml" Type="http://schemas.openxmlformats.org/officeDocument/2006/relationships/notesSlide"/><Relationship Id="rId1" Target="../slideLayouts/slideLayout3.xml" Type="http://schemas.openxmlformats.org/officeDocument/2006/relationships/slideLayout"/><Relationship Id="rId6" Target="https://www.ea.com/news/seed-siggraph2017-global-illumination" TargetMode="External" Type="http://schemas.openxmlformats.org/officeDocument/2006/relationships/hyperlink"/><Relationship Id="rId11" Target="https://www.cg.tuwien.ac.at/research/publications/2007/weidlich_2007_almfs/weidlich_2007_almfs-paper.pdf" TargetMode="External" Type="http://schemas.openxmlformats.org/officeDocument/2006/relationships/hyperlink"/><Relationship Id="rId5" Target="https://www.slideshare.net/colinbb/colin-barrebrisebois-gdc-2011-approximating-translucency-for-a-fast-cheap-and-convincing-subsurfacescattering-look-7170855" TargetMode="External" Type="http://schemas.openxmlformats.org/officeDocument/2006/relationships/hyperlink"/><Relationship Id="rId10" Target="https://www.ea.com/frostbite/news/stochastic-screen-space-reflections" TargetMode="External" Type="http://schemas.openxmlformats.org/officeDocument/2006/relationships/hyperlink"/><Relationship Id="rId4" Target="https://www.ea.com/seed/news/seed-imitation-learning-concurrent-actions" TargetMode="External" Type="http://schemas.openxmlformats.org/officeDocument/2006/relationships/hyperlink"/><Relationship Id="rId9" Target="http://research.nvidia.com/publication/2017-07_Spatiotemporal-Variance-Guided-Filtering:" TargetMode="External" Type="http://schemas.openxmlformats.org/officeDocument/2006/relationships/hyperlink"/></Relationships>
</file>

<file path=ppt/slides/_rels/slide46.xml.rels><?xml version="1.0" encoding="UTF-8" standalone="yes" ?><Relationships xmlns="http://schemas.openxmlformats.org/package/2006/relationships"><Relationship Id="rId3" Target="../media/image4.jpeg" Type="http://schemas.openxmlformats.org/officeDocument/2006/relationships/image"/><Relationship Id="rId2" Target="../notesSlides/notesSlide46.xml" Type="http://schemas.openxmlformats.org/officeDocument/2006/relationships/notesSlide"/><Relationship Id="rId1" Target="../slideLayouts/slideLayout1.xml" Type="http://schemas.openxmlformats.org/officeDocument/2006/relationships/slideLayout"/><Relationship Id="rId4" Target="../media/image5.png" Type="http://schemas.openxmlformats.org/officeDocument/2006/relationships/image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7" Target="../media/image310.png" Type="http://schemas.openxmlformats.org/officeDocument/2006/relationships/image"/><Relationship Id="rId2" Target="../notesSlides/notesSlide49.xml" Type="http://schemas.openxmlformats.org/officeDocument/2006/relationships/notesSlide"/><Relationship Id="rId1" Target="../slideLayouts/slideLayout23.xml" Type="http://schemas.openxmlformats.org/officeDocument/2006/relationships/slideLayout"/><Relationship Id="rId6" Target="../media/image300.png" Type="http://schemas.openxmlformats.org/officeDocument/2006/relationships/image"/><Relationship Id="rId5" Target="../media/image29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0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2.jpeg" Type="http://schemas.openxmlformats.org/officeDocument/2006/relationships/image"/></Relationships>
</file>

<file path=ppt/slides/_rels/slide51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1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3.jpeg" Type="http://schemas.openxmlformats.org/officeDocument/2006/relationships/image"/></Relationships>
</file>

<file path=ppt/slides/_rels/slide52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2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4.jpeg" Type="http://schemas.openxmlformats.org/officeDocument/2006/relationships/image"/></Relationships>
</file>

<file path=ppt/slides/_rels/slide53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3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5.jpeg" Type="http://schemas.openxmlformats.org/officeDocument/2006/relationships/image"/></Relationships>
</file>

<file path=ppt/slides/_rels/slide54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4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6.jpeg" Type="http://schemas.openxmlformats.org/officeDocument/2006/relationships/image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 ?><Relationships xmlns="http://schemas.openxmlformats.org/package/2006/relationships"><Relationship Id="rId3" Target="../slideLayouts/slideLayout3.xml" Type="http://schemas.openxmlformats.org/officeDocument/2006/relationships/slideLayout"/><Relationship Id="rId2" Target="../media/media2.mp4" Type="http://schemas.openxmlformats.org/officeDocument/2006/relationships/video"/><Relationship Id="rId1" Target="../media/media2.mp4" Type="http://schemas.microsoft.com/office/2007/relationships/media"/><Relationship Id="rId5" Target="../media/image9.jpeg" Type="http://schemas.openxmlformats.org/officeDocument/2006/relationships/image"/><Relationship Id="rId4" Target="../notesSlides/notesSlide6.xml" Type="http://schemas.openxmlformats.org/officeDocument/2006/relationships/notesSlide"/></Relationships>
</file>

<file path=ppt/slides/_rels/slide7.xml.rels><?xml version="1.0" encoding="UTF-8" standalone="yes" ?><Relationships xmlns="http://schemas.openxmlformats.org/package/2006/relationships"><Relationship Id="rId8" Target="../media/image15.jpeg" Type="http://schemas.openxmlformats.org/officeDocument/2006/relationships/image"/><Relationship Id="rId3" Target="../media/image10.jpeg" Type="http://schemas.openxmlformats.org/officeDocument/2006/relationships/image"/><Relationship Id="rId7" Target="../media/image14.jpe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13.png" Type="http://schemas.openxmlformats.org/officeDocument/2006/relationships/image"/><Relationship Id="rId11" Target="../media/image18.jpeg" Type="http://schemas.openxmlformats.org/officeDocument/2006/relationships/image"/><Relationship Id="rId5" Target="../media/image12.jpeg" Type="http://schemas.openxmlformats.org/officeDocument/2006/relationships/image"/><Relationship Id="rId10" Target="../media/image17.jpeg" Type="http://schemas.openxmlformats.org/officeDocument/2006/relationships/image"/><Relationship Id="rId4" Target="../media/image11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025" y="1686775"/>
            <a:ext cx="1404875" cy="14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711300" y="3239525"/>
            <a:ext cx="7721400" cy="175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Shiny Pixels and Beyond: </a:t>
            </a:r>
            <a:b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Real-Time Raytracing</a:t>
            </a: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 at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SEED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Johan Andersson &amp; Colin Barr</a:t>
            </a: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é-Brisebois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Electronic</a:t>
            </a: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 Arts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034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FD488-B6FF-44BB-8DF8-C225D6392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376" y="596386"/>
            <a:ext cx="3928322" cy="4111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Reflection Rays</a:t>
            </a:r>
            <a:endParaRPr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81494" y="1393861"/>
            <a:ext cx="4869900" cy="3128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CA" dirty="0"/>
              <a:t>Let’s launch some reflection rays: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CA" dirty="0"/>
              <a:t>Select one of the (2x2) pixels to trace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Reconstruct</a:t>
            </a:r>
            <a:r>
              <a:rPr lang="fr-CA" dirty="0"/>
              <a:t> position and </a:t>
            </a:r>
            <a:r>
              <a:rPr lang="fr-CA" dirty="0" err="1"/>
              <a:t>vectors</a:t>
            </a:r>
            <a:endParaRPr lang="fr-CA" dirty="0"/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Initialize</a:t>
            </a:r>
            <a:r>
              <a:rPr lang="fr-CA" dirty="0"/>
              <a:t> Halton &amp; </a:t>
            </a:r>
            <a:r>
              <a:rPr lang="fr-CA" dirty="0" err="1"/>
              <a:t>random</a:t>
            </a:r>
            <a:r>
              <a:rPr lang="fr-CA" dirty="0"/>
              <a:t> </a:t>
            </a:r>
            <a:r>
              <a:rPr lang="fr-CA" dirty="0" err="1"/>
              <a:t>number</a:t>
            </a:r>
            <a:r>
              <a:rPr lang="fr-CA" dirty="0"/>
              <a:t> </a:t>
            </a:r>
            <a:r>
              <a:rPr lang="fr-CA" dirty="0" err="1"/>
              <a:t>seq</a:t>
            </a:r>
            <a:r>
              <a:rPr lang="fr-CA" dirty="0"/>
              <a:t>.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Initialize</a:t>
            </a:r>
            <a:r>
              <a:rPr lang="fr-CA" dirty="0"/>
              <a:t> the </a:t>
            </a:r>
            <a:r>
              <a:rPr lang="fr-CA" dirty="0" err="1"/>
              <a:t>payload</a:t>
            </a:r>
            <a:endParaRPr lang="fr-CA" dirty="0"/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Prepare</a:t>
            </a:r>
            <a:r>
              <a:rPr lang="fr-CA" dirty="0"/>
              <a:t> a new ray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/>
              <a:t>Trace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Gather</a:t>
            </a:r>
            <a:r>
              <a:rPr lang="fr-CA" dirty="0"/>
              <a:t> </a:t>
            </a:r>
            <a:r>
              <a:rPr lang="fr-CA" dirty="0" err="1"/>
              <a:t>results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ray </a:t>
            </a:r>
            <a:r>
              <a:rPr lang="fr-CA" dirty="0" err="1"/>
              <a:t>payload</a:t>
            </a:r>
            <a:endParaRPr lang="fr-CA" dirty="0"/>
          </a:p>
          <a:p>
            <a:pPr marL="952500" lvl="1" indent="-34290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Reflection</a:t>
            </a:r>
            <a:r>
              <a:rPr lang="fr-CA" dirty="0"/>
              <a:t> </a:t>
            </a:r>
            <a:r>
              <a:rPr lang="fr-CA" dirty="0" err="1"/>
              <a:t>Color</a:t>
            </a:r>
            <a:r>
              <a:rPr lang="fr-CA" dirty="0"/>
              <a:t>, Direction, </a:t>
            </a:r>
            <a:r>
              <a:rPr lang="fr-CA" dirty="0" err="1"/>
              <a:t>HitT</a:t>
            </a:r>
            <a:r>
              <a:rPr lang="fr-CA" dirty="0"/>
              <a:t>, 1/</a:t>
            </a:r>
            <a:r>
              <a:rPr lang="fr-CA" dirty="0" err="1"/>
              <a:t>pdf</a:t>
            </a:r>
            <a:endParaRPr dirty="0"/>
          </a:p>
        </p:txBody>
      </p:sp>
      <p:sp>
        <p:nvSpPr>
          <p:cNvPr id="6" name="Shape 115">
            <a:extLst>
              <a:ext uri="{FF2B5EF4-FFF2-40B4-BE49-F238E27FC236}">
                <a16:creationId xmlns:a16="http://schemas.microsoft.com/office/drawing/2014/main" id="{08E87AD1-8269-409A-A768-8A5D91C45FEE}"/>
              </a:ext>
            </a:extLst>
          </p:cNvPr>
          <p:cNvSpPr txBox="1"/>
          <p:nvPr/>
        </p:nvSpPr>
        <p:spPr>
          <a:xfrm>
            <a:off x="5090169" y="4673295"/>
            <a:ext cx="3938725" cy="283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000" b="0" i="1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Reflections</a:t>
            </a:r>
            <a:r>
              <a:rPr kumimoji="0" lang="fr-CA" sz="1000" b="0" i="1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kumimoji="0" lang="fr-CA" sz="1000" b="0" i="1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Raytracing</a:t>
            </a:r>
            <a:r>
              <a:rPr kumimoji="0" lang="fr-CA" sz="1000" b="0" i="1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 HLSL Pseudo-Code</a:t>
            </a:r>
            <a:endParaRPr kumimoji="0" sz="1000" b="0" i="1" u="none" strike="noStrike" kern="0" cap="none" spc="0" normalizeH="0" baseline="0" noProof="0" dirty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A1696-C1C6-4B63-B29C-27865FB4D4CF}"/>
              </a:ext>
            </a:extLst>
          </p:cNvPr>
          <p:cNvSpPr txBox="1"/>
          <p:nvPr/>
        </p:nvSpPr>
        <p:spPr>
          <a:xfrm>
            <a:off x="4934335" y="1613812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2D8FA-D3C5-451E-9B18-3EA5E1DD8679}"/>
              </a:ext>
            </a:extLst>
          </p:cNvPr>
          <p:cNvSpPr txBox="1"/>
          <p:nvPr/>
        </p:nvSpPr>
        <p:spPr>
          <a:xfrm>
            <a:off x="4934335" y="2077604"/>
            <a:ext cx="286057" cy="654006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  <a:gd name="connsiteX0" fmla="*/ 0 w 284052"/>
              <a:gd name="connsiteY0" fmla="*/ 159798 h 467575"/>
              <a:gd name="connsiteX1" fmla="*/ 281093 w 284052"/>
              <a:gd name="connsiteY1" fmla="*/ 0 h 467575"/>
              <a:gd name="connsiteX2" fmla="*/ 284052 w 284052"/>
              <a:gd name="connsiteY2" fmla="*/ 467575 h 467575"/>
              <a:gd name="connsiteX3" fmla="*/ 0 w 284052"/>
              <a:gd name="connsiteY3" fmla="*/ 467575 h 467575"/>
              <a:gd name="connsiteX4" fmla="*/ 0 w 284052"/>
              <a:gd name="connsiteY4" fmla="*/ 159798 h 467575"/>
              <a:gd name="connsiteX0" fmla="*/ 0 w 284052"/>
              <a:gd name="connsiteY0" fmla="*/ 5918 h 467575"/>
              <a:gd name="connsiteX1" fmla="*/ 281093 w 284052"/>
              <a:gd name="connsiteY1" fmla="*/ 0 h 467575"/>
              <a:gd name="connsiteX2" fmla="*/ 284052 w 284052"/>
              <a:gd name="connsiteY2" fmla="*/ 467575 h 467575"/>
              <a:gd name="connsiteX3" fmla="*/ 0 w 284052"/>
              <a:gd name="connsiteY3" fmla="*/ 467575 h 467575"/>
              <a:gd name="connsiteX4" fmla="*/ 0 w 284052"/>
              <a:gd name="connsiteY4" fmla="*/ 5918 h 467575"/>
              <a:gd name="connsiteX0" fmla="*/ 0 w 284052"/>
              <a:gd name="connsiteY0" fmla="*/ 1156 h 462813"/>
              <a:gd name="connsiteX1" fmla="*/ 282681 w 284052"/>
              <a:gd name="connsiteY1" fmla="*/ 0 h 462813"/>
              <a:gd name="connsiteX2" fmla="*/ 284052 w 284052"/>
              <a:gd name="connsiteY2" fmla="*/ 462813 h 462813"/>
              <a:gd name="connsiteX3" fmla="*/ 0 w 284052"/>
              <a:gd name="connsiteY3" fmla="*/ 462813 h 462813"/>
              <a:gd name="connsiteX4" fmla="*/ 0 w 284052"/>
              <a:gd name="connsiteY4" fmla="*/ 1156 h 462813"/>
              <a:gd name="connsiteX0" fmla="*/ 0 w 284052"/>
              <a:gd name="connsiteY0" fmla="*/ 1156 h 640433"/>
              <a:gd name="connsiteX1" fmla="*/ 282681 w 284052"/>
              <a:gd name="connsiteY1" fmla="*/ 0 h 640433"/>
              <a:gd name="connsiteX2" fmla="*/ 284052 w 284052"/>
              <a:gd name="connsiteY2" fmla="*/ 462813 h 640433"/>
              <a:gd name="connsiteX3" fmla="*/ 139260 w 284052"/>
              <a:gd name="connsiteY3" fmla="*/ 640433 h 640433"/>
              <a:gd name="connsiteX4" fmla="*/ 0 w 284052"/>
              <a:gd name="connsiteY4" fmla="*/ 462813 h 640433"/>
              <a:gd name="connsiteX5" fmla="*/ 0 w 284052"/>
              <a:gd name="connsiteY5" fmla="*/ 1156 h 640433"/>
              <a:gd name="connsiteX0" fmla="*/ 0 w 285640"/>
              <a:gd name="connsiteY0" fmla="*/ 1156 h 640433"/>
              <a:gd name="connsiteX1" fmla="*/ 282681 w 285640"/>
              <a:gd name="connsiteY1" fmla="*/ 0 h 640433"/>
              <a:gd name="connsiteX2" fmla="*/ 285640 w 285640"/>
              <a:gd name="connsiteY2" fmla="*/ 639026 h 640433"/>
              <a:gd name="connsiteX3" fmla="*/ 139260 w 285640"/>
              <a:gd name="connsiteY3" fmla="*/ 640433 h 640433"/>
              <a:gd name="connsiteX4" fmla="*/ 0 w 285640"/>
              <a:gd name="connsiteY4" fmla="*/ 462813 h 640433"/>
              <a:gd name="connsiteX5" fmla="*/ 0 w 285640"/>
              <a:gd name="connsiteY5" fmla="*/ 1156 h 640433"/>
              <a:gd name="connsiteX0" fmla="*/ 6350 w 291990"/>
              <a:gd name="connsiteY0" fmla="*/ 1156 h 640613"/>
              <a:gd name="connsiteX1" fmla="*/ 289031 w 291990"/>
              <a:gd name="connsiteY1" fmla="*/ 0 h 640613"/>
              <a:gd name="connsiteX2" fmla="*/ 291990 w 291990"/>
              <a:gd name="connsiteY2" fmla="*/ 639026 h 640613"/>
              <a:gd name="connsiteX3" fmla="*/ 145610 w 291990"/>
              <a:gd name="connsiteY3" fmla="*/ 640433 h 640613"/>
              <a:gd name="connsiteX4" fmla="*/ 0 w 291990"/>
              <a:gd name="connsiteY4" fmla="*/ 640613 h 640613"/>
              <a:gd name="connsiteX5" fmla="*/ 6350 w 291990"/>
              <a:gd name="connsiteY5" fmla="*/ 1156 h 640613"/>
              <a:gd name="connsiteX0" fmla="*/ 6350 w 297909"/>
              <a:gd name="connsiteY0" fmla="*/ 1156 h 1335039"/>
              <a:gd name="connsiteX1" fmla="*/ 289031 w 297909"/>
              <a:gd name="connsiteY1" fmla="*/ 0 h 1335039"/>
              <a:gd name="connsiteX2" fmla="*/ 297909 w 297909"/>
              <a:gd name="connsiteY2" fmla="*/ 1335037 h 1335039"/>
              <a:gd name="connsiteX3" fmla="*/ 145610 w 297909"/>
              <a:gd name="connsiteY3" fmla="*/ 640433 h 1335039"/>
              <a:gd name="connsiteX4" fmla="*/ 0 w 297909"/>
              <a:gd name="connsiteY4" fmla="*/ 640613 h 1335039"/>
              <a:gd name="connsiteX5" fmla="*/ 6350 w 297909"/>
              <a:gd name="connsiteY5" fmla="*/ 1156 h 1335039"/>
              <a:gd name="connsiteX0" fmla="*/ 416 w 291975"/>
              <a:gd name="connsiteY0" fmla="*/ 1156 h 1361261"/>
              <a:gd name="connsiteX1" fmla="*/ 283097 w 291975"/>
              <a:gd name="connsiteY1" fmla="*/ 0 h 1361261"/>
              <a:gd name="connsiteX2" fmla="*/ 291975 w 291975"/>
              <a:gd name="connsiteY2" fmla="*/ 1335037 h 1361261"/>
              <a:gd name="connsiteX3" fmla="*/ 139676 w 291975"/>
              <a:gd name="connsiteY3" fmla="*/ 640433 h 1361261"/>
              <a:gd name="connsiteX4" fmla="*/ 2944 w 291975"/>
              <a:gd name="connsiteY4" fmla="*/ 1361261 h 1361261"/>
              <a:gd name="connsiteX5" fmla="*/ 416 w 291975"/>
              <a:gd name="connsiteY5" fmla="*/ 1156 h 1361261"/>
              <a:gd name="connsiteX0" fmla="*/ 416 w 291975"/>
              <a:gd name="connsiteY0" fmla="*/ 1156 h 1361261"/>
              <a:gd name="connsiteX1" fmla="*/ 283097 w 291975"/>
              <a:gd name="connsiteY1" fmla="*/ 0 h 1361261"/>
              <a:gd name="connsiteX2" fmla="*/ 291975 w 291975"/>
              <a:gd name="connsiteY2" fmla="*/ 1335037 h 1361261"/>
              <a:gd name="connsiteX3" fmla="*/ 139676 w 291975"/>
              <a:gd name="connsiteY3" fmla="*/ 1354921 h 1361261"/>
              <a:gd name="connsiteX4" fmla="*/ 2944 w 291975"/>
              <a:gd name="connsiteY4" fmla="*/ 1361261 h 1361261"/>
              <a:gd name="connsiteX5" fmla="*/ 416 w 291975"/>
              <a:gd name="connsiteY5" fmla="*/ 1156 h 1361261"/>
              <a:gd name="connsiteX0" fmla="*/ 416 w 300853"/>
              <a:gd name="connsiteY0" fmla="*/ 1156 h 1372076"/>
              <a:gd name="connsiteX1" fmla="*/ 283097 w 300853"/>
              <a:gd name="connsiteY1" fmla="*/ 0 h 1372076"/>
              <a:gd name="connsiteX2" fmla="*/ 300853 w 300853"/>
              <a:gd name="connsiteY2" fmla="*/ 1371995 h 1372076"/>
              <a:gd name="connsiteX3" fmla="*/ 139676 w 300853"/>
              <a:gd name="connsiteY3" fmla="*/ 1354921 h 1372076"/>
              <a:gd name="connsiteX4" fmla="*/ 2944 w 300853"/>
              <a:gd name="connsiteY4" fmla="*/ 1361261 h 1372076"/>
              <a:gd name="connsiteX5" fmla="*/ 416 w 300853"/>
              <a:gd name="connsiteY5" fmla="*/ 1156 h 1372076"/>
              <a:gd name="connsiteX0" fmla="*/ 416 w 286057"/>
              <a:gd name="connsiteY0" fmla="*/ 1156 h 1361261"/>
              <a:gd name="connsiteX1" fmla="*/ 283097 w 286057"/>
              <a:gd name="connsiteY1" fmla="*/ 0 h 1361261"/>
              <a:gd name="connsiteX2" fmla="*/ 286057 w 286057"/>
              <a:gd name="connsiteY2" fmla="*/ 1353516 h 1361261"/>
              <a:gd name="connsiteX3" fmla="*/ 139676 w 286057"/>
              <a:gd name="connsiteY3" fmla="*/ 1354921 h 1361261"/>
              <a:gd name="connsiteX4" fmla="*/ 2944 w 286057"/>
              <a:gd name="connsiteY4" fmla="*/ 1361261 h 1361261"/>
              <a:gd name="connsiteX5" fmla="*/ 416 w 286057"/>
              <a:gd name="connsiteY5" fmla="*/ 1156 h 136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7" h="1361261">
                <a:moveTo>
                  <a:pt x="416" y="1156"/>
                </a:moveTo>
                <a:lnTo>
                  <a:pt x="283097" y="0"/>
                </a:lnTo>
                <a:cubicBezTo>
                  <a:pt x="284083" y="155858"/>
                  <a:pt x="285071" y="1197658"/>
                  <a:pt x="286057" y="1353516"/>
                </a:cubicBezTo>
                <a:cubicBezTo>
                  <a:pt x="238322" y="1355044"/>
                  <a:pt x="187411" y="1353393"/>
                  <a:pt x="139676" y="1354921"/>
                </a:cubicBezTo>
                <a:lnTo>
                  <a:pt x="2944" y="1361261"/>
                </a:lnTo>
                <a:cubicBezTo>
                  <a:pt x="5061" y="1148109"/>
                  <a:pt x="-1701" y="214308"/>
                  <a:pt x="416" y="115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45B20-BAAD-4864-B921-2EE8CA5471E6}"/>
              </a:ext>
            </a:extLst>
          </p:cNvPr>
          <p:cNvSpPr txBox="1"/>
          <p:nvPr/>
        </p:nvSpPr>
        <p:spPr>
          <a:xfrm>
            <a:off x="4948143" y="2812160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A5306-4429-4BAA-8A44-90B2D6EC10E2}"/>
              </a:ext>
            </a:extLst>
          </p:cNvPr>
          <p:cNvSpPr txBox="1"/>
          <p:nvPr/>
        </p:nvSpPr>
        <p:spPr>
          <a:xfrm>
            <a:off x="4948143" y="3138017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34D1B-39C0-41BC-BD00-95BECF4A6465}"/>
              </a:ext>
            </a:extLst>
          </p:cNvPr>
          <p:cNvSpPr txBox="1"/>
          <p:nvPr/>
        </p:nvSpPr>
        <p:spPr>
          <a:xfrm>
            <a:off x="4949699" y="3506726"/>
            <a:ext cx="284052" cy="385564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  <a:gd name="connsiteX0" fmla="*/ 0 w 284052"/>
              <a:gd name="connsiteY0" fmla="*/ 0 h 383977"/>
              <a:gd name="connsiteX1" fmla="*/ 284052 w 284052"/>
              <a:gd name="connsiteY1" fmla="*/ 0 h 383977"/>
              <a:gd name="connsiteX2" fmla="*/ 284052 w 284052"/>
              <a:gd name="connsiteY2" fmla="*/ 383977 h 383977"/>
              <a:gd name="connsiteX3" fmla="*/ 0 w 284052"/>
              <a:gd name="connsiteY3" fmla="*/ 307777 h 383977"/>
              <a:gd name="connsiteX4" fmla="*/ 0 w 284052"/>
              <a:gd name="connsiteY4" fmla="*/ 0 h 383977"/>
              <a:gd name="connsiteX0" fmla="*/ 0 w 284052"/>
              <a:gd name="connsiteY0" fmla="*/ 0 h 385564"/>
              <a:gd name="connsiteX1" fmla="*/ 284052 w 284052"/>
              <a:gd name="connsiteY1" fmla="*/ 0 h 385564"/>
              <a:gd name="connsiteX2" fmla="*/ 284052 w 284052"/>
              <a:gd name="connsiteY2" fmla="*/ 383977 h 385564"/>
              <a:gd name="connsiteX3" fmla="*/ 1588 w 284052"/>
              <a:gd name="connsiteY3" fmla="*/ 385564 h 385564"/>
              <a:gd name="connsiteX4" fmla="*/ 0 w 284052"/>
              <a:gd name="connsiteY4" fmla="*/ 0 h 38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85564">
                <a:moveTo>
                  <a:pt x="0" y="0"/>
                </a:moveTo>
                <a:lnTo>
                  <a:pt x="284052" y="0"/>
                </a:lnTo>
                <a:lnTo>
                  <a:pt x="284052" y="383977"/>
                </a:lnTo>
                <a:lnTo>
                  <a:pt x="1588" y="385564"/>
                </a:lnTo>
                <a:cubicBezTo>
                  <a:pt x="1059" y="257043"/>
                  <a:pt x="529" y="128521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4B2A6-1B23-4324-93BB-32A07C5A3060}"/>
              </a:ext>
            </a:extLst>
          </p:cNvPr>
          <p:cNvSpPr txBox="1"/>
          <p:nvPr/>
        </p:nvSpPr>
        <p:spPr>
          <a:xfrm>
            <a:off x="4945762" y="4006017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8A43A-7BDE-4257-9440-EF87825534E0}"/>
              </a:ext>
            </a:extLst>
          </p:cNvPr>
          <p:cNvSpPr txBox="1"/>
          <p:nvPr/>
        </p:nvSpPr>
        <p:spPr>
          <a:xfrm>
            <a:off x="4948143" y="4339611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7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hape 129">
            <a:extLst>
              <a:ext uri="{FF2B5EF4-FFF2-40B4-BE49-F238E27FC236}">
                <a16:creationId xmlns:a16="http://schemas.microsoft.com/office/drawing/2014/main" id="{B3EFF76F-B593-40B3-98D5-A27B8FD616D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42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Reflection </a:t>
            </a:r>
            <a:r>
              <a:rPr lang="en-CA" dirty="0"/>
              <a:t>Filtering</a:t>
            </a:r>
            <a:endParaRPr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447059"/>
            <a:ext cx="5307589" cy="3559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CA" dirty="0"/>
              <a:t>Inspired by </a:t>
            </a:r>
            <a:r>
              <a:rPr lang="en-CA" i="1" dirty="0"/>
              <a:t>Stochastic Screen-Space Reflections</a:t>
            </a:r>
            <a:r>
              <a:rPr lang="en-CA" dirty="0"/>
              <a:t> [Stachowiak 2015]</a:t>
            </a:r>
            <a:r>
              <a:rPr lang="en-CA" b="1" cap="all" dirty="0"/>
              <a:t> </a:t>
            </a:r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For every full-res pixel, sample 16 pixels in half-res ray results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Blue Noise offsets, decorrelated every 2x2 pixels</a:t>
            </a:r>
            <a:br>
              <a:rPr lang="en-CA" dirty="0"/>
            </a:br>
            <a:endParaRPr lang="en-CA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Build color bounding box of ray-hit results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Clamp temporal history to bounding box</a:t>
            </a:r>
            <a:br>
              <a:rPr lang="en-CA" dirty="0"/>
            </a:br>
            <a:endParaRPr lang="en-CA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Followed by a variance-driven bilateral filter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Helps with rough reflections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E9D4E5-4956-4777-9295-A018B583A2AB}"/>
              </a:ext>
            </a:extLst>
          </p:cNvPr>
          <p:cNvGrpSpPr/>
          <p:nvPr/>
        </p:nvGrpSpPr>
        <p:grpSpPr>
          <a:xfrm>
            <a:off x="5900815" y="193087"/>
            <a:ext cx="3104473" cy="4881535"/>
            <a:chOff x="5856294" y="75708"/>
            <a:chExt cx="3104473" cy="48815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759A632-0C71-4AF4-8BD3-F1B0793F69E9}"/>
                </a:ext>
              </a:extLst>
            </p:cNvPr>
            <p:cNvGrpSpPr/>
            <p:nvPr/>
          </p:nvGrpSpPr>
          <p:grpSpPr>
            <a:xfrm>
              <a:off x="5856294" y="75708"/>
              <a:ext cx="3104473" cy="4600325"/>
              <a:chOff x="5856294" y="75708"/>
              <a:chExt cx="3104473" cy="460032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6686678-6065-4DF2-ABF5-F9AD6965C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56294" y="75708"/>
                <a:ext cx="3104473" cy="225718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562071-6493-4027-ADEB-950ECC3B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56294" y="2418846"/>
                <a:ext cx="3104473" cy="2257187"/>
              </a:xfrm>
              <a:prstGeom prst="rect">
                <a:avLst/>
              </a:prstGeom>
            </p:spPr>
          </p:pic>
        </p:grpSp>
        <p:sp>
          <p:nvSpPr>
            <p:cNvPr id="8" name="Shape 115">
              <a:extLst>
                <a:ext uri="{FF2B5EF4-FFF2-40B4-BE49-F238E27FC236}">
                  <a16:creationId xmlns:a16="http://schemas.microsoft.com/office/drawing/2014/main" id="{789F046E-0425-4060-8A52-28CC1EA9BAD4}"/>
                </a:ext>
              </a:extLst>
            </p:cNvPr>
            <p:cNvSpPr txBox="1"/>
            <p:nvPr/>
          </p:nvSpPr>
          <p:spPr>
            <a:xfrm>
              <a:off x="5856294" y="4673295"/>
              <a:ext cx="3104473" cy="2839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Unfiltered</a:t>
              </a:r>
              <a:r>
                <a:rPr kumimoji="0" lang="fr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 (Top) and </a:t>
              </a:r>
              <a:r>
                <a:rPr kumimoji="0" lang="fr-CA" sz="1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Filtered</a:t>
              </a:r>
              <a:r>
                <a:rPr kumimoji="0" lang="fr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 (Bottom) </a:t>
              </a:r>
              <a:r>
                <a:rPr kumimoji="0" lang="fr-CA" sz="1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Results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Shape 129">
            <a:extLst>
              <a:ext uri="{FF2B5EF4-FFF2-40B4-BE49-F238E27FC236}">
                <a16:creationId xmlns:a16="http://schemas.microsoft.com/office/drawing/2014/main" id="{3C54923D-8724-45E4-8926-A0802938A93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21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A81816-C18F-4E3C-8C67-8E33B811488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06" y="0"/>
            <a:ext cx="86933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ABFD41-A197-41D4-8D49-F4F45F603EB8}"/>
              </a:ext>
            </a:extLst>
          </p:cNvPr>
          <p:cNvGrpSpPr/>
          <p:nvPr/>
        </p:nvGrpSpPr>
        <p:grpSpPr>
          <a:xfrm>
            <a:off x="0" y="4634548"/>
            <a:ext cx="9144000" cy="230403"/>
            <a:chOff x="0" y="4634548"/>
            <a:chExt cx="9144000" cy="230403"/>
          </a:xfrm>
        </p:grpSpPr>
        <p:sp>
          <p:nvSpPr>
            <p:cNvPr id="19" name="Shape 115">
              <a:extLst>
                <a:ext uri="{FF2B5EF4-FFF2-40B4-BE49-F238E27FC236}">
                  <a16:creationId xmlns:a16="http://schemas.microsoft.com/office/drawing/2014/main" id="{A1C152AF-F2F6-4BAB-B427-7CAA66DFF248}"/>
                </a:ext>
              </a:extLst>
            </p:cNvPr>
            <p:cNvSpPr txBox="1"/>
            <p:nvPr/>
          </p:nvSpPr>
          <p:spPr>
            <a:xfrm>
              <a:off x="0" y="4636977"/>
              <a:ext cx="3046417" cy="2279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Screen-Space Reflections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Shape 115">
              <a:extLst>
                <a:ext uri="{FF2B5EF4-FFF2-40B4-BE49-F238E27FC236}">
                  <a16:creationId xmlns:a16="http://schemas.microsoft.com/office/drawing/2014/main" id="{5EC50FD5-CC2E-42A6-B890-718DCAA573DD}"/>
                </a:ext>
              </a:extLst>
            </p:cNvPr>
            <p:cNvSpPr txBox="1"/>
            <p:nvPr/>
          </p:nvSpPr>
          <p:spPr>
            <a:xfrm>
              <a:off x="3046417" y="4636975"/>
              <a:ext cx="3046417" cy="2255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cs typeface="Arial"/>
                  <a:sym typeface="Nunito Sans Light"/>
                </a:rPr>
                <a:t>G-Buffer Raytraced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Shape 115">
              <a:extLst>
                <a:ext uri="{FF2B5EF4-FFF2-40B4-BE49-F238E27FC236}">
                  <a16:creationId xmlns:a16="http://schemas.microsoft.com/office/drawing/2014/main" id="{B38E09E1-0679-4FC8-B986-30F9DE45726E}"/>
                </a:ext>
              </a:extLst>
            </p:cNvPr>
            <p:cNvSpPr txBox="1"/>
            <p:nvPr/>
          </p:nvSpPr>
          <p:spPr>
            <a:xfrm>
              <a:off x="6092834" y="4634548"/>
              <a:ext cx="3051166" cy="2255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cs typeface="Arial"/>
                  <a:sym typeface="Nunito Sans Light"/>
                </a:rPr>
                <a:t>Path Tracing Reference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683BC1-0C5D-4B56-BE99-A0CFD3182B6C}"/>
              </a:ext>
            </a:extLst>
          </p:cNvPr>
          <p:cNvGrpSpPr/>
          <p:nvPr/>
        </p:nvGrpSpPr>
        <p:grpSpPr>
          <a:xfrm>
            <a:off x="0" y="561593"/>
            <a:ext cx="9143607" cy="4071742"/>
            <a:chOff x="0" y="561593"/>
            <a:chExt cx="9143607" cy="40717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169153-3BA3-4968-AD95-4E4785132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61593"/>
              <a:ext cx="3005417" cy="40717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0C2DDF-CCDB-481A-A84D-8BC501DA9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9094" y="561593"/>
              <a:ext cx="3005419" cy="40717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88B521-EDD6-48CE-8AB2-46539140C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8190" y="561593"/>
              <a:ext cx="3005417" cy="4071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29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E109EFC-DD66-4A6C-8BDC-EE8D4D1F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1593"/>
            <a:ext cx="3005417" cy="4071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0D33A0-C135-4648-ADD3-D86CFCD27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093" y="561590"/>
            <a:ext cx="3005416" cy="4071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9B1813-B05F-46B2-8F1F-D595CE262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184" y="561590"/>
            <a:ext cx="3005815" cy="407228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8EBDF5-16F4-471F-B997-CD3CD7D6A517}"/>
              </a:ext>
            </a:extLst>
          </p:cNvPr>
          <p:cNvGrpSpPr/>
          <p:nvPr/>
        </p:nvGrpSpPr>
        <p:grpSpPr>
          <a:xfrm>
            <a:off x="0" y="4634548"/>
            <a:ext cx="9144000" cy="230403"/>
            <a:chOff x="0" y="4634548"/>
            <a:chExt cx="9144000" cy="230403"/>
          </a:xfrm>
        </p:grpSpPr>
        <p:sp>
          <p:nvSpPr>
            <p:cNvPr id="18" name="Shape 115">
              <a:extLst>
                <a:ext uri="{FF2B5EF4-FFF2-40B4-BE49-F238E27FC236}">
                  <a16:creationId xmlns:a16="http://schemas.microsoft.com/office/drawing/2014/main" id="{9F36DA6E-D099-4DA1-862C-A14249441E20}"/>
                </a:ext>
              </a:extLst>
            </p:cNvPr>
            <p:cNvSpPr txBox="1"/>
            <p:nvPr/>
          </p:nvSpPr>
          <p:spPr>
            <a:xfrm>
              <a:off x="0" y="4636977"/>
              <a:ext cx="3046417" cy="2279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Screen-Space Reflections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Shape 115">
              <a:extLst>
                <a:ext uri="{FF2B5EF4-FFF2-40B4-BE49-F238E27FC236}">
                  <a16:creationId xmlns:a16="http://schemas.microsoft.com/office/drawing/2014/main" id="{548FCB4F-0E95-4833-8396-3CFA22D2CCE6}"/>
                </a:ext>
              </a:extLst>
            </p:cNvPr>
            <p:cNvSpPr txBox="1"/>
            <p:nvPr/>
          </p:nvSpPr>
          <p:spPr>
            <a:xfrm>
              <a:off x="3046417" y="4636975"/>
              <a:ext cx="3046417" cy="2255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cs typeface="Arial"/>
                  <a:sym typeface="Nunito Sans Light"/>
                </a:rPr>
                <a:t>G-Buffer Raytraced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Shape 115">
              <a:extLst>
                <a:ext uri="{FF2B5EF4-FFF2-40B4-BE49-F238E27FC236}">
                  <a16:creationId xmlns:a16="http://schemas.microsoft.com/office/drawing/2014/main" id="{0C994433-08F7-441C-AEFF-9293D7745874}"/>
                </a:ext>
              </a:extLst>
            </p:cNvPr>
            <p:cNvSpPr txBox="1"/>
            <p:nvPr/>
          </p:nvSpPr>
          <p:spPr>
            <a:xfrm>
              <a:off x="6092834" y="4634548"/>
              <a:ext cx="3051166" cy="2255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cs typeface="Arial"/>
                  <a:sym typeface="Nunito Sans Light"/>
                </a:rPr>
                <a:t>Path Tracing Reference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23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</a:t>
            </a:r>
            <a:r>
              <a:rPr lang="en-CA" dirty="0"/>
              <a:t>s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402499"/>
            <a:ext cx="4810500" cy="3509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CA" dirty="0"/>
              <a:t>Combine multiple microfacet surface layers into a single, unified &amp; expressive BRDF</a:t>
            </a:r>
            <a:br>
              <a:rPr lang="en-CA" dirty="0"/>
            </a:br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Inspired by </a:t>
            </a:r>
            <a:r>
              <a:rPr lang="en-CA" i="1" dirty="0"/>
              <a:t>Arbitrarily Layered Micro-Facet Surfaces [</a:t>
            </a:r>
            <a:r>
              <a:rPr lang="en-CA" i="1" dirty="0" err="1"/>
              <a:t>Weidlich</a:t>
            </a:r>
            <a:r>
              <a:rPr lang="en-CA" i="1" dirty="0"/>
              <a:t> 2007]</a:t>
            </a:r>
            <a:br>
              <a:rPr lang="en-CA" i="1" dirty="0"/>
            </a:br>
            <a:endParaRPr lang="en-CA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Unified for all lighting &amp; rendering modes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Raster, path-traced reference, and hybrid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Energy conserving &amp; Fresnel</a:t>
            </a:r>
            <a:br>
              <a:rPr lang="en-CA" dirty="0"/>
            </a:br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Rapidly experiment with different looks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Bake down number of layers for production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97" b="-862"/>
          <a:stretch/>
        </p:blipFill>
        <p:spPr>
          <a:xfrm>
            <a:off x="5107134" y="231671"/>
            <a:ext cx="3946358" cy="25314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 63">
            <a:extLst>
              <a:ext uri="{FF2B5EF4-FFF2-40B4-BE49-F238E27FC236}">
                <a16:creationId xmlns:a16="http://schemas.microsoft.com/office/drawing/2014/main" id="{4C53418D-F44F-4E42-AAFB-6F1B6CD1082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3A68E-C09C-46AE-BF1E-5C6AFA6F13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00" y="2813245"/>
            <a:ext cx="3905492" cy="1975304"/>
          </a:xfrm>
          <a:prstGeom prst="rect">
            <a:avLst/>
          </a:prstGeom>
        </p:spPr>
      </p:pic>
      <p:sp>
        <p:nvSpPr>
          <p:cNvPr id="8" name="Shape 115">
            <a:extLst>
              <a:ext uri="{FF2B5EF4-FFF2-40B4-BE49-F238E27FC236}">
                <a16:creationId xmlns:a16="http://schemas.microsoft.com/office/drawing/2014/main" id="{406FA7C9-486B-4B5D-AD0E-38E3D5C1F8E9}"/>
              </a:ext>
            </a:extLst>
          </p:cNvPr>
          <p:cNvSpPr txBox="1"/>
          <p:nvPr/>
        </p:nvSpPr>
        <p:spPr>
          <a:xfrm>
            <a:off x="5148000" y="4788549"/>
            <a:ext cx="3905492" cy="283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 i="1" dirty="0" err="1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Objects</a:t>
            </a:r>
            <a:r>
              <a:rPr lang="fr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lang="fr-CA" sz="1000" i="1" dirty="0" err="1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with</a:t>
            </a:r>
            <a:r>
              <a:rPr lang="fr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Multi-</a:t>
            </a:r>
            <a:r>
              <a:rPr lang="fr-CA" sz="1000" i="1" dirty="0" err="1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Layered</a:t>
            </a:r>
            <a:r>
              <a:rPr lang="fr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Materials</a:t>
            </a:r>
            <a:endParaRPr sz="1000" i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Materials</a:t>
            </a:r>
            <a:endParaRPr dirty="0"/>
          </a:p>
        </p:txBody>
      </p:sp>
      <p:grpSp>
        <p:nvGrpSpPr>
          <p:cNvPr id="9" name="Shape 113">
            <a:extLst>
              <a:ext uri="{FF2B5EF4-FFF2-40B4-BE49-F238E27FC236}">
                <a16:creationId xmlns:a16="http://schemas.microsoft.com/office/drawing/2014/main" id="{296797DA-EE8E-4374-B2DF-384E602B2BE0}"/>
              </a:ext>
            </a:extLst>
          </p:cNvPr>
          <p:cNvGrpSpPr/>
          <p:nvPr/>
        </p:nvGrpSpPr>
        <p:grpSpPr>
          <a:xfrm>
            <a:off x="3783724" y="666320"/>
            <a:ext cx="5210013" cy="4438743"/>
            <a:chOff x="5466400" y="1939350"/>
            <a:chExt cx="3518400" cy="2997550"/>
          </a:xfrm>
        </p:grpSpPr>
        <p:pic>
          <p:nvPicPr>
            <p:cNvPr id="10" name="Shape 114">
              <a:extLst>
                <a:ext uri="{FF2B5EF4-FFF2-40B4-BE49-F238E27FC236}">
                  <a16:creationId xmlns:a16="http://schemas.microsoft.com/office/drawing/2014/main" id="{8D609544-3227-4949-AF46-A6A34F7C89BD}"/>
                </a:ext>
              </a:extLst>
            </p:cNvPr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6400" y="1939350"/>
              <a:ext cx="3518353" cy="280675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1" name="Shape 115">
              <a:extLst>
                <a:ext uri="{FF2B5EF4-FFF2-40B4-BE49-F238E27FC236}">
                  <a16:creationId xmlns:a16="http://schemas.microsoft.com/office/drawing/2014/main" id="{F1CBC821-8ACD-4B10-816B-87631543A5EA}"/>
                </a:ext>
              </a:extLst>
            </p:cNvPr>
            <p:cNvSpPr txBox="1"/>
            <p:nvPr/>
          </p:nvSpPr>
          <p:spPr>
            <a:xfrm>
              <a:off x="5466400" y="4746100"/>
              <a:ext cx="3518400" cy="190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1" dirty="0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Multi-Layered Materials</a:t>
              </a:r>
              <a:endParaRPr sz="1000" i="1" dirty="0">
                <a:solidFill>
                  <a:schemeClr val="lt2"/>
                </a:solidFill>
              </a:endParaRPr>
            </a:p>
          </p:txBody>
        </p:sp>
      </p:grpSp>
      <p:sp>
        <p:nvSpPr>
          <p:cNvPr id="8" name="Shape 102">
            <a:extLst>
              <a:ext uri="{FF2B5EF4-FFF2-40B4-BE49-F238E27FC236}">
                <a16:creationId xmlns:a16="http://schemas.microsoft.com/office/drawing/2014/main" id="{FFBE1E76-9CB4-4CDF-8D2D-553F7E04CC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406677"/>
            <a:ext cx="3664363" cy="3509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fr-CA" b="1" dirty="0"/>
              <a:t>Standard</a:t>
            </a:r>
            <a:endParaRPr lang="en-CA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sz="1400" dirty="0">
                <a:latin typeface="Nunito"/>
                <a:sym typeface="Nunito"/>
              </a:rPr>
              <a:t>Aluminum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  <a:sym typeface="Nunito"/>
              </a:rPr>
              <a:t>B</a:t>
            </a:r>
            <a:r>
              <a:rPr lang="en-CA" sz="1400" dirty="0">
                <a:latin typeface="Nunito"/>
                <a:sym typeface="Nunito"/>
              </a:rPr>
              <a:t>rushed Aluminum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 err="1">
                <a:latin typeface="Nunito"/>
                <a:sym typeface="Nunito"/>
              </a:rPr>
              <a:t>Coated</a:t>
            </a:r>
            <a:r>
              <a:rPr lang="fr-CA" sz="1400" dirty="0">
                <a:latin typeface="Nunito"/>
                <a:sym typeface="Nunito"/>
              </a:rPr>
              <a:t> Carbon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  <a:sym typeface="Nunito"/>
              </a:rPr>
              <a:t>Copper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 err="1">
                <a:latin typeface="Nunito"/>
                <a:sym typeface="Nunito"/>
              </a:rPr>
              <a:t>Silver</a:t>
            </a:r>
            <a:r>
              <a:rPr lang="fr-CA" sz="1400" dirty="0">
                <a:latin typeface="Nunito"/>
                <a:sym typeface="Nunito"/>
              </a:rPr>
              <a:t> Satin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 err="1">
                <a:latin typeface="Nunito"/>
                <a:sym typeface="Nunito"/>
              </a:rPr>
              <a:t>Shiny</a:t>
            </a:r>
            <a:r>
              <a:rPr lang="fr-CA" sz="1400" dirty="0">
                <a:latin typeface="Nunito"/>
                <a:sym typeface="Nunito"/>
              </a:rPr>
              <a:t> / Mat Plastic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 err="1">
                <a:latin typeface="Nunito"/>
                <a:sym typeface="Nunito"/>
              </a:rPr>
              <a:t>Dark</a:t>
            </a:r>
            <a:r>
              <a:rPr lang="fr-CA" sz="1400" dirty="0">
                <a:latin typeface="Nunito"/>
                <a:sym typeface="Nunito"/>
              </a:rPr>
              <a:t> </a:t>
            </a:r>
            <a:r>
              <a:rPr lang="fr-CA" sz="1400" dirty="0" err="1">
                <a:latin typeface="Nunito"/>
                <a:sym typeface="Nunito"/>
              </a:rPr>
              <a:t>Rubber</a:t>
            </a:r>
            <a:endParaRPr lang="fr-CA" sz="1400" dirty="0">
              <a:latin typeface="Nunito"/>
              <a:sym typeface="Nunito"/>
            </a:endParaRPr>
          </a:p>
          <a:p>
            <a:pPr marL="152400" indent="0">
              <a:buNone/>
            </a:pPr>
            <a:br>
              <a:rPr lang="fr-CA" dirty="0"/>
            </a:br>
            <a:r>
              <a:rPr lang="fr-CA" b="1" dirty="0" err="1"/>
              <a:t>Exotics</a:t>
            </a:r>
            <a:r>
              <a:rPr lang="fr-CA" dirty="0"/>
              <a:t>*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</a:rPr>
              <a:t>Glass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</a:rPr>
              <a:t>Rough Glass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</a:rPr>
              <a:t>Jade / </a:t>
            </a:r>
            <a:r>
              <a:rPr lang="fr-CA" sz="1400" dirty="0" err="1">
                <a:latin typeface="Nunito"/>
              </a:rPr>
              <a:t>Marble</a:t>
            </a:r>
            <a:endParaRPr lang="fr-CA" sz="1400" dirty="0">
              <a:latin typeface="Nunito"/>
            </a:endParaRPr>
          </a:p>
          <a:p>
            <a:pPr marL="152400" indent="0">
              <a:buNone/>
            </a:pPr>
            <a:endParaRPr lang="fr-CA" sz="1400" dirty="0">
              <a:latin typeface="Nunito"/>
            </a:endParaRPr>
          </a:p>
          <a:p>
            <a:pPr marL="152400" indent="0">
              <a:buNone/>
            </a:pPr>
            <a:r>
              <a:rPr lang="fr-CA" sz="1100" i="1" dirty="0">
                <a:latin typeface="Nunito"/>
              </a:rPr>
              <a:t>* Integrated in BRDF, but </a:t>
            </a:r>
            <a:r>
              <a:rPr lang="fr-CA" sz="1100" i="1" dirty="0" err="1">
                <a:latin typeface="Nunito"/>
              </a:rPr>
              <a:t>built</a:t>
            </a:r>
            <a:r>
              <a:rPr lang="fr-CA" sz="1100" i="1" dirty="0">
                <a:latin typeface="Nunito"/>
              </a:rPr>
              <a:t> </a:t>
            </a:r>
            <a:r>
              <a:rPr lang="fr-CA" sz="1100" i="1" dirty="0" err="1">
                <a:latin typeface="Nunito"/>
              </a:rPr>
              <a:t>separately</a:t>
            </a:r>
            <a:endParaRPr lang="fr-CA" sz="1100" i="1" dirty="0">
              <a:latin typeface="Nunito"/>
            </a:endParaRPr>
          </a:p>
          <a:p>
            <a:pPr marL="152400" indent="0">
              <a:buNone/>
            </a:pPr>
            <a:endParaRPr lang="en-CA" dirty="0"/>
          </a:p>
        </p:txBody>
      </p:sp>
      <p:sp>
        <p:nvSpPr>
          <p:cNvPr id="12" name="Shape 63">
            <a:extLst>
              <a:ext uri="{FF2B5EF4-FFF2-40B4-BE49-F238E27FC236}">
                <a16:creationId xmlns:a16="http://schemas.microsoft.com/office/drawing/2014/main" id="{F38569D2-BBCE-4AD1-96BB-2D58FEE8834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24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dirty="0"/>
              <a:t>BRDF Sampling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288818"/>
            <a:ext cx="5832757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General idea: Launch one ray for the whole stack</a:t>
            </a:r>
          </a:p>
          <a:p>
            <a:pPr lvl="1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Stochastically select a layer &amp; sample</a:t>
            </a:r>
          </a:p>
          <a:p>
            <a:pPr lvl="1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When evaluating material, estimate visibility vs other layers</a:t>
            </a:r>
          </a:p>
          <a:p>
            <a:pPr lvl="2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Some energy is reflected, some is refracted:</a:t>
            </a:r>
          </a:p>
          <a:p>
            <a:pPr lvl="3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Microfacet: Fresnel (refracted = 1-Fresnel)</a:t>
            </a:r>
          </a:p>
          <a:p>
            <a:pPr lvl="3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Diffuse:  reflected fraction equal to albedo, remaining light absorbed; no refraction</a:t>
            </a:r>
          </a:p>
          <a:p>
            <a:pPr lvl="3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endParaRPr lang="en-CA" dirty="0"/>
          </a:p>
          <a:p>
            <a:pPr lvl="1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Sample BSDF of selected layer</a:t>
            </a:r>
          </a:p>
          <a:p>
            <a:pPr lvl="2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Attenuated by layer(s) on top</a:t>
            </a:r>
            <a:br>
              <a:rPr lang="en-CA" dirty="0"/>
            </a:br>
            <a:endParaRPr lang="en-CA" dirty="0"/>
          </a:p>
          <a:p>
            <a:pPr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Result is temporally filtered</a:t>
            </a:r>
          </a:p>
          <a:p>
            <a:pPr lvl="1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A single value for many layers requires clever filtering</a:t>
            </a: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E27382E7-B2E9-4348-BA93-7F29F4E7F8CC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BEE7B9-D6A8-4702-A2A0-40B6B8A6FDA4}"/>
              </a:ext>
            </a:extLst>
          </p:cNvPr>
          <p:cNvGrpSpPr/>
          <p:nvPr/>
        </p:nvGrpSpPr>
        <p:grpSpPr>
          <a:xfrm>
            <a:off x="6144457" y="1870221"/>
            <a:ext cx="2885011" cy="2323710"/>
            <a:chOff x="6029358" y="2303827"/>
            <a:chExt cx="2885011" cy="2323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Shape 115">
              <a:extLst>
                <a:ext uri="{FF2B5EF4-FFF2-40B4-BE49-F238E27FC236}">
                  <a16:creationId xmlns:a16="http://schemas.microsoft.com/office/drawing/2014/main" id="{F1CBC821-8ACD-4B10-816B-87631543A5EA}"/>
                </a:ext>
              </a:extLst>
            </p:cNvPr>
            <p:cNvSpPr txBox="1"/>
            <p:nvPr/>
          </p:nvSpPr>
          <p:spPr>
            <a:xfrm>
              <a:off x="6029358" y="4406302"/>
              <a:ext cx="2885011" cy="22123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" sz="1000" i="1" dirty="0">
                  <a:solidFill>
                    <a:srgbClr val="999999"/>
                  </a:solidFill>
                  <a:latin typeface="Nunito Sans Light"/>
                  <a:sym typeface="Nunito Sans Light"/>
                </a:rPr>
                <a:t>Multi-Layered Materials [</a:t>
              </a:r>
              <a:r>
                <a:rPr lang="en-CA" sz="1000" i="1" dirty="0" err="1">
                  <a:solidFill>
                    <a:srgbClr val="999999"/>
                  </a:solidFill>
                  <a:latin typeface="Nunito Sans Light"/>
                </a:rPr>
                <a:t>Weidlich</a:t>
              </a:r>
              <a:r>
                <a:rPr lang="en-CA" sz="1000" i="1" dirty="0">
                  <a:solidFill>
                    <a:srgbClr val="999999"/>
                  </a:solidFill>
                  <a:latin typeface="Nunito Sans Light"/>
                </a:rPr>
                <a:t> 2007]</a:t>
              </a:r>
              <a:endParaRPr sz="1000" i="1" dirty="0">
                <a:solidFill>
                  <a:srgbClr val="999999"/>
                </a:solidFill>
                <a:latin typeface="Nunito Sans Light"/>
              </a:endParaRPr>
            </a:p>
          </p:txBody>
        </p:sp>
        <p:pic>
          <p:nvPicPr>
            <p:cNvPr id="7" name="Shape 105">
              <a:extLst>
                <a:ext uri="{FF2B5EF4-FFF2-40B4-BE49-F238E27FC236}">
                  <a16:creationId xmlns:a16="http://schemas.microsoft.com/office/drawing/2014/main" id="{B825440F-DAFE-4293-9CF6-4B68CE4B031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9358" y="2303827"/>
              <a:ext cx="2885011" cy="21024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88411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Transparency</a:t>
            </a:r>
            <a:r>
              <a:rPr lang="en" dirty="0"/>
              <a:t> &amp; Translucency</a:t>
            </a:r>
            <a:endParaRPr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699" y="1447896"/>
            <a:ext cx="5534823" cy="3121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Raytracing</a:t>
            </a:r>
            <a:r>
              <a:rPr lang="en" dirty="0"/>
              <a:t> </a:t>
            </a:r>
            <a:r>
              <a:rPr lang="en-CA" dirty="0"/>
              <a:t>allows to unify reflections and refractions</a:t>
            </a:r>
          </a:p>
          <a:p>
            <a:pPr lvl="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b="1" dirty="0"/>
              <a:t>Glass</a:t>
            </a:r>
          </a:p>
          <a:p>
            <a:pPr lvl="1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-CA" dirty="0"/>
              <a:t>Order-independent </a:t>
            </a:r>
            <a:r>
              <a:rPr lang="en" dirty="0"/>
              <a:t>(OIT)</a:t>
            </a:r>
          </a:p>
          <a:p>
            <a:pPr lvl="1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-CA" dirty="0"/>
              <a:t>Handles multiple </a:t>
            </a:r>
            <a:r>
              <a:rPr lang="en" dirty="0"/>
              <a:t>IO</a:t>
            </a:r>
            <a:r>
              <a:rPr lang="en-CA" dirty="0"/>
              <a:t>R transitions</a:t>
            </a:r>
            <a:endParaRPr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b="1" dirty="0"/>
              <a:t>Translucency</a:t>
            </a:r>
            <a:endParaRPr b="1" dirty="0"/>
          </a:p>
          <a:p>
            <a:pPr lvl="1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Inspired from </a:t>
            </a:r>
            <a:r>
              <a:rPr lang="en-CA" i="1" dirty="0"/>
              <a:t>Translucency in Frostbite</a:t>
            </a:r>
            <a:r>
              <a:rPr lang="en-CA" dirty="0"/>
              <a:t> </a:t>
            </a:r>
            <a:br>
              <a:rPr lang="en-CA" dirty="0"/>
            </a:br>
            <a:r>
              <a:rPr lang="en" dirty="0"/>
              <a:t>[Barré-Brisebois 2011]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-CA" dirty="0"/>
              <a:t>I</a:t>
            </a:r>
            <a:r>
              <a:rPr lang="en" dirty="0"/>
              <a:t>nner </a:t>
            </a:r>
            <a:r>
              <a:rPr lang="en-CA" dirty="0"/>
              <a:t>structure </a:t>
            </a:r>
            <a:r>
              <a:rPr lang="en" dirty="0"/>
              <a:t>scattering </a:t>
            </a:r>
            <a:r>
              <a:rPr lang="en-CA" dirty="0"/>
              <a:t>based on lighting traveling inside the medium</a:t>
            </a:r>
            <a:br>
              <a:rPr lang="en" dirty="0"/>
            </a:br>
            <a:endParaRPr lang="en"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15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Performance: we do it in </a:t>
            </a:r>
            <a:r>
              <a:rPr lang="en" dirty="0"/>
              <a:t>texture-space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E29961-B544-4A98-A9F4-D265D5AC8C59}"/>
              </a:ext>
            </a:extLst>
          </p:cNvPr>
          <p:cNvGrpSpPr/>
          <p:nvPr/>
        </p:nvGrpSpPr>
        <p:grpSpPr>
          <a:xfrm>
            <a:off x="5949937" y="1447896"/>
            <a:ext cx="2961052" cy="3581750"/>
            <a:chOff x="5643049" y="1425975"/>
            <a:chExt cx="2961052" cy="3581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43050" y="1425975"/>
              <a:ext cx="1457929" cy="339095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5" name="Shape 125"/>
            <p:cNvSpPr txBox="1"/>
            <p:nvPr/>
          </p:nvSpPr>
          <p:spPr>
            <a:xfrm>
              <a:off x="5643049" y="4816925"/>
              <a:ext cx="2961051" cy="190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1" dirty="0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Glass and Translucency</a:t>
              </a:r>
              <a:endParaRPr sz="1000" i="1" dirty="0">
                <a:solidFill>
                  <a:schemeClr val="lt2"/>
                </a:solidFill>
              </a:endParaRPr>
            </a:p>
          </p:txBody>
        </p:sp>
        <p:pic>
          <p:nvPicPr>
            <p:cNvPr id="8" name="Shape 156">
              <a:extLst>
                <a:ext uri="{FF2B5EF4-FFF2-40B4-BE49-F238E27FC236}">
                  <a16:creationId xmlns:a16="http://schemas.microsoft.com/office/drawing/2014/main" id="{8A00CD5C-72E3-483A-894C-DF5610A9F82B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46173" y="1425975"/>
              <a:ext cx="1457928" cy="339208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2" name="Shape 63">
            <a:extLst>
              <a:ext uri="{FF2B5EF4-FFF2-40B4-BE49-F238E27FC236}">
                <a16:creationId xmlns:a16="http://schemas.microsoft.com/office/drawing/2014/main" id="{45C7D7BE-1CE3-4641-A748-60FDCCE991C9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134">
            <a:extLst>
              <a:ext uri="{FF2B5EF4-FFF2-40B4-BE49-F238E27FC236}">
                <a16:creationId xmlns:a16="http://schemas.microsoft.com/office/drawing/2014/main" id="{18072B88-7EAE-4DD4-BDD8-5CD8C0625C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32" y="3110700"/>
            <a:ext cx="4057468" cy="190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roup 308">
            <a:extLst>
              <a:ext uri="{FF2B5EF4-FFF2-40B4-BE49-F238E27FC236}">
                <a16:creationId xmlns:a16="http://schemas.microsoft.com/office/drawing/2014/main" id="{47506568-1826-4C50-AFF0-FAC5387FCDB9}"/>
              </a:ext>
            </a:extLst>
          </p:cNvPr>
          <p:cNvGrpSpPr/>
          <p:nvPr/>
        </p:nvGrpSpPr>
        <p:grpSpPr>
          <a:xfrm>
            <a:off x="4738386" y="1630546"/>
            <a:ext cx="4255786" cy="3365317"/>
            <a:chOff x="3870960" y="1026160"/>
            <a:chExt cx="7259320" cy="5740400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0A147A4E-88A6-43DB-ADDE-D92CA5B47F8B}"/>
                </a:ext>
              </a:extLst>
            </p:cNvPr>
            <p:cNvSpPr/>
            <p:nvPr/>
          </p:nvSpPr>
          <p:spPr>
            <a:xfrm>
              <a:off x="3870960" y="1026160"/>
              <a:ext cx="7259320" cy="57404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F633F520-8228-47EC-82A9-EC59D80AC2EB}"/>
                </a:ext>
              </a:extLst>
            </p:cNvPr>
            <p:cNvGrpSpPr/>
            <p:nvPr/>
          </p:nvGrpSpPr>
          <p:grpSpPr>
            <a:xfrm>
              <a:off x="4013794" y="1145270"/>
              <a:ext cx="6768506" cy="5452008"/>
              <a:chOff x="4013794" y="1145270"/>
              <a:chExt cx="6768506" cy="545200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5D866A67-17EE-428F-A055-3ED5C72A7CD4}"/>
                  </a:ext>
                </a:extLst>
              </p:cNvPr>
              <p:cNvGrpSpPr/>
              <p:nvPr/>
            </p:nvGrpSpPr>
            <p:grpSpPr>
              <a:xfrm>
                <a:off x="4859480" y="2187575"/>
                <a:ext cx="5922820" cy="4409703"/>
                <a:chOff x="4859480" y="2187575"/>
                <a:chExt cx="5922820" cy="440970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4" name="Star: 7 Points 7">
                  <a:extLst>
                    <a:ext uri="{FF2B5EF4-FFF2-40B4-BE49-F238E27FC236}">
                      <a16:creationId xmlns:a16="http://schemas.microsoft.com/office/drawing/2014/main" id="{92D4FE07-FF64-4C5E-A940-6FCEA1595228}"/>
                    </a:ext>
                  </a:extLst>
                </p:cNvPr>
                <p:cNvSpPr/>
                <p:nvPr/>
              </p:nvSpPr>
              <p:spPr>
                <a:xfrm>
                  <a:off x="5566005" y="2783570"/>
                  <a:ext cx="4535995" cy="3539782"/>
                </a:xfrm>
                <a:custGeom>
                  <a:avLst/>
                  <a:gdLst>
                    <a:gd name="connsiteX0" fmla="*/ -17 w 6668965"/>
                    <a:gd name="connsiteY0" fmla="*/ 2581230 h 4013689"/>
                    <a:gd name="connsiteX1" fmla="*/ 1026942 w 6668965"/>
                    <a:gd name="connsiteY1" fmla="*/ 1786270 h 4013689"/>
                    <a:gd name="connsiteX2" fmla="*/ 660432 w 6668965"/>
                    <a:gd name="connsiteY2" fmla="*/ 794964 h 4013689"/>
                    <a:gd name="connsiteX3" fmla="*/ 2307541 w 6668965"/>
                    <a:gd name="connsiteY3" fmla="*/ 794965 h 4013689"/>
                    <a:gd name="connsiteX4" fmla="*/ 3334483 w 6668965"/>
                    <a:gd name="connsiteY4" fmla="*/ 0 h 4013689"/>
                    <a:gd name="connsiteX5" fmla="*/ 4361424 w 6668965"/>
                    <a:gd name="connsiteY5" fmla="*/ 794965 h 4013689"/>
                    <a:gd name="connsiteX6" fmla="*/ 6008533 w 6668965"/>
                    <a:gd name="connsiteY6" fmla="*/ 794964 h 4013689"/>
                    <a:gd name="connsiteX7" fmla="*/ 5642023 w 6668965"/>
                    <a:gd name="connsiteY7" fmla="*/ 1786270 h 4013689"/>
                    <a:gd name="connsiteX8" fmla="*/ 6668982 w 6668965"/>
                    <a:gd name="connsiteY8" fmla="*/ 2581230 h 4013689"/>
                    <a:gd name="connsiteX9" fmla="*/ 5184979 w 6668965"/>
                    <a:gd name="connsiteY9" fmla="*/ 3022402 h 4013689"/>
                    <a:gd name="connsiteX10" fmla="*/ 4818459 w 6668965"/>
                    <a:gd name="connsiteY10" fmla="*/ 4013710 h 4013689"/>
                    <a:gd name="connsiteX11" fmla="*/ 3334483 w 6668965"/>
                    <a:gd name="connsiteY11" fmla="*/ 3572533 h 4013689"/>
                    <a:gd name="connsiteX12" fmla="*/ 1850506 w 6668965"/>
                    <a:gd name="connsiteY12" fmla="*/ 4013710 h 4013689"/>
                    <a:gd name="connsiteX13" fmla="*/ 1483986 w 6668965"/>
                    <a:gd name="connsiteY13" fmla="*/ 3022402 h 4013689"/>
                    <a:gd name="connsiteX14" fmla="*/ -17 w 6668965"/>
                    <a:gd name="connsiteY14" fmla="*/ 2581230 h 4013689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249469"/>
                    <a:gd name="connsiteX1" fmla="*/ 1026959 w 6668999"/>
                    <a:gd name="connsiteY1" fmla="*/ 1786270 h 4249469"/>
                    <a:gd name="connsiteX2" fmla="*/ 660449 w 6668999"/>
                    <a:gd name="connsiteY2" fmla="*/ 794964 h 4249469"/>
                    <a:gd name="connsiteX3" fmla="*/ 2307558 w 6668999"/>
                    <a:gd name="connsiteY3" fmla="*/ 794965 h 4249469"/>
                    <a:gd name="connsiteX4" fmla="*/ 3334500 w 6668999"/>
                    <a:gd name="connsiteY4" fmla="*/ 0 h 4249469"/>
                    <a:gd name="connsiteX5" fmla="*/ 4361441 w 6668999"/>
                    <a:gd name="connsiteY5" fmla="*/ 794965 h 4249469"/>
                    <a:gd name="connsiteX6" fmla="*/ 6008550 w 6668999"/>
                    <a:gd name="connsiteY6" fmla="*/ 794964 h 4249469"/>
                    <a:gd name="connsiteX7" fmla="*/ 5642040 w 6668999"/>
                    <a:gd name="connsiteY7" fmla="*/ 1786270 h 4249469"/>
                    <a:gd name="connsiteX8" fmla="*/ 6668999 w 6668999"/>
                    <a:gd name="connsiteY8" fmla="*/ 2581230 h 4249469"/>
                    <a:gd name="connsiteX9" fmla="*/ 5184996 w 6668999"/>
                    <a:gd name="connsiteY9" fmla="*/ 3022402 h 4249469"/>
                    <a:gd name="connsiteX10" fmla="*/ 4818476 w 6668999"/>
                    <a:gd name="connsiteY10" fmla="*/ 4013710 h 4249469"/>
                    <a:gd name="connsiteX11" fmla="*/ 3400442 w 6668999"/>
                    <a:gd name="connsiteY11" fmla="*/ 3840698 h 4249469"/>
                    <a:gd name="connsiteX12" fmla="*/ 1850523 w 6668999"/>
                    <a:gd name="connsiteY12" fmla="*/ 4013710 h 4249469"/>
                    <a:gd name="connsiteX13" fmla="*/ 1484003 w 6668999"/>
                    <a:gd name="connsiteY13" fmla="*/ 3022402 h 4249469"/>
                    <a:gd name="connsiteX14" fmla="*/ 0 w 6668999"/>
                    <a:gd name="connsiteY14" fmla="*/ 2581230 h 4249469"/>
                    <a:gd name="connsiteX0" fmla="*/ 0 w 6668999"/>
                    <a:gd name="connsiteY0" fmla="*/ 2581230 h 4112173"/>
                    <a:gd name="connsiteX1" fmla="*/ 1026959 w 6668999"/>
                    <a:gd name="connsiteY1" fmla="*/ 1786270 h 4112173"/>
                    <a:gd name="connsiteX2" fmla="*/ 660449 w 6668999"/>
                    <a:gd name="connsiteY2" fmla="*/ 794964 h 4112173"/>
                    <a:gd name="connsiteX3" fmla="*/ 2307558 w 6668999"/>
                    <a:gd name="connsiteY3" fmla="*/ 794965 h 4112173"/>
                    <a:gd name="connsiteX4" fmla="*/ 3334500 w 6668999"/>
                    <a:gd name="connsiteY4" fmla="*/ 0 h 4112173"/>
                    <a:gd name="connsiteX5" fmla="*/ 4361441 w 6668999"/>
                    <a:gd name="connsiteY5" fmla="*/ 794965 h 4112173"/>
                    <a:gd name="connsiteX6" fmla="*/ 6008550 w 6668999"/>
                    <a:gd name="connsiteY6" fmla="*/ 794964 h 4112173"/>
                    <a:gd name="connsiteX7" fmla="*/ 5642040 w 6668999"/>
                    <a:gd name="connsiteY7" fmla="*/ 1786270 h 4112173"/>
                    <a:gd name="connsiteX8" fmla="*/ 6668999 w 6668999"/>
                    <a:gd name="connsiteY8" fmla="*/ 2581230 h 4112173"/>
                    <a:gd name="connsiteX9" fmla="*/ 5184996 w 6668999"/>
                    <a:gd name="connsiteY9" fmla="*/ 3022402 h 4112173"/>
                    <a:gd name="connsiteX10" fmla="*/ 4818476 w 6668999"/>
                    <a:gd name="connsiteY10" fmla="*/ 4013710 h 4112173"/>
                    <a:gd name="connsiteX11" fmla="*/ 3154257 w 6668999"/>
                    <a:gd name="connsiteY11" fmla="*/ 3620890 h 4112173"/>
                    <a:gd name="connsiteX12" fmla="*/ 1850523 w 6668999"/>
                    <a:gd name="connsiteY12" fmla="*/ 4013710 h 4112173"/>
                    <a:gd name="connsiteX13" fmla="*/ 1484003 w 6668999"/>
                    <a:gd name="connsiteY13" fmla="*/ 3022402 h 4112173"/>
                    <a:gd name="connsiteX14" fmla="*/ 0 w 6668999"/>
                    <a:gd name="connsiteY14" fmla="*/ 2581230 h 4112173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859236 h 3390179"/>
                    <a:gd name="connsiteX1" fmla="*/ 1026959 w 6668999"/>
                    <a:gd name="connsiteY1" fmla="*/ 1064276 h 3390179"/>
                    <a:gd name="connsiteX2" fmla="*/ 660449 w 6668999"/>
                    <a:gd name="connsiteY2" fmla="*/ 72970 h 3390179"/>
                    <a:gd name="connsiteX3" fmla="*/ 2307558 w 6668999"/>
                    <a:gd name="connsiteY3" fmla="*/ 72971 h 3390179"/>
                    <a:gd name="connsiteX4" fmla="*/ 3312520 w 6668999"/>
                    <a:gd name="connsiteY4" fmla="*/ 60522 h 3390179"/>
                    <a:gd name="connsiteX5" fmla="*/ 4361441 w 6668999"/>
                    <a:gd name="connsiteY5" fmla="*/ 72971 h 3390179"/>
                    <a:gd name="connsiteX6" fmla="*/ 6008550 w 6668999"/>
                    <a:gd name="connsiteY6" fmla="*/ 72970 h 3390179"/>
                    <a:gd name="connsiteX7" fmla="*/ 5642040 w 6668999"/>
                    <a:gd name="connsiteY7" fmla="*/ 1064276 h 3390179"/>
                    <a:gd name="connsiteX8" fmla="*/ 6668999 w 6668999"/>
                    <a:gd name="connsiteY8" fmla="*/ 1859236 h 3390179"/>
                    <a:gd name="connsiteX9" fmla="*/ 5184996 w 6668999"/>
                    <a:gd name="connsiteY9" fmla="*/ 2300408 h 3390179"/>
                    <a:gd name="connsiteX10" fmla="*/ 4818476 w 6668999"/>
                    <a:gd name="connsiteY10" fmla="*/ 3291716 h 3390179"/>
                    <a:gd name="connsiteX11" fmla="*/ 3154257 w 6668999"/>
                    <a:gd name="connsiteY11" fmla="*/ 2898896 h 3390179"/>
                    <a:gd name="connsiteX12" fmla="*/ 1850523 w 6668999"/>
                    <a:gd name="connsiteY12" fmla="*/ 3291716 h 3390179"/>
                    <a:gd name="connsiteX13" fmla="*/ 1484003 w 6668999"/>
                    <a:gd name="connsiteY13" fmla="*/ 2300408 h 3390179"/>
                    <a:gd name="connsiteX14" fmla="*/ 0 w 6668999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8782 h 3540092"/>
                    <a:gd name="connsiteX1" fmla="*/ 1031121 w 6677323"/>
                    <a:gd name="connsiteY1" fmla="*/ 1063822 h 3540092"/>
                    <a:gd name="connsiteX2" fmla="*/ 664611 w 6677323"/>
                    <a:gd name="connsiteY2" fmla="*/ 72516 h 3540092"/>
                    <a:gd name="connsiteX3" fmla="*/ 2311720 w 6677323"/>
                    <a:gd name="connsiteY3" fmla="*/ 72517 h 3540092"/>
                    <a:gd name="connsiteX4" fmla="*/ 3316682 w 6677323"/>
                    <a:gd name="connsiteY4" fmla="*/ 60068 h 3540092"/>
                    <a:gd name="connsiteX5" fmla="*/ 4365603 w 6677323"/>
                    <a:gd name="connsiteY5" fmla="*/ 72517 h 3540092"/>
                    <a:gd name="connsiteX6" fmla="*/ 6012712 w 6677323"/>
                    <a:gd name="connsiteY6" fmla="*/ 72516 h 3540092"/>
                    <a:gd name="connsiteX7" fmla="*/ 5646202 w 6677323"/>
                    <a:gd name="connsiteY7" fmla="*/ 1063822 h 3540092"/>
                    <a:gd name="connsiteX8" fmla="*/ 6673161 w 6677323"/>
                    <a:gd name="connsiteY8" fmla="*/ 1858782 h 3540092"/>
                    <a:gd name="connsiteX9" fmla="*/ 5189158 w 6677323"/>
                    <a:gd name="connsiteY9" fmla="*/ 2299954 h 3540092"/>
                    <a:gd name="connsiteX10" fmla="*/ 4822638 w 6677323"/>
                    <a:gd name="connsiteY10" fmla="*/ 3291262 h 3540092"/>
                    <a:gd name="connsiteX11" fmla="*/ 3158419 w 6677323"/>
                    <a:gd name="connsiteY11" fmla="*/ 2898442 h 3540092"/>
                    <a:gd name="connsiteX12" fmla="*/ 1854685 w 6677323"/>
                    <a:gd name="connsiteY12" fmla="*/ 3291262 h 3540092"/>
                    <a:gd name="connsiteX13" fmla="*/ 1488165 w 6677323"/>
                    <a:gd name="connsiteY13" fmla="*/ 2299954 h 3540092"/>
                    <a:gd name="connsiteX14" fmla="*/ 4162 w 6677323"/>
                    <a:gd name="connsiteY14" fmla="*/ 1858782 h 3540092"/>
                    <a:gd name="connsiteX0" fmla="*/ 23224 w 6696385"/>
                    <a:gd name="connsiteY0" fmla="*/ 1863992 h 3545302"/>
                    <a:gd name="connsiteX1" fmla="*/ 606171 w 6696385"/>
                    <a:gd name="connsiteY1" fmla="*/ 1139371 h 3545302"/>
                    <a:gd name="connsiteX2" fmla="*/ 683673 w 6696385"/>
                    <a:gd name="connsiteY2" fmla="*/ 77726 h 3545302"/>
                    <a:gd name="connsiteX3" fmla="*/ 2330782 w 6696385"/>
                    <a:gd name="connsiteY3" fmla="*/ 77727 h 3545302"/>
                    <a:gd name="connsiteX4" fmla="*/ 3335744 w 6696385"/>
                    <a:gd name="connsiteY4" fmla="*/ 65278 h 3545302"/>
                    <a:gd name="connsiteX5" fmla="*/ 4384665 w 6696385"/>
                    <a:gd name="connsiteY5" fmla="*/ 77727 h 3545302"/>
                    <a:gd name="connsiteX6" fmla="*/ 6031774 w 6696385"/>
                    <a:gd name="connsiteY6" fmla="*/ 77726 h 3545302"/>
                    <a:gd name="connsiteX7" fmla="*/ 5665264 w 6696385"/>
                    <a:gd name="connsiteY7" fmla="*/ 1069032 h 3545302"/>
                    <a:gd name="connsiteX8" fmla="*/ 6692223 w 6696385"/>
                    <a:gd name="connsiteY8" fmla="*/ 1863992 h 3545302"/>
                    <a:gd name="connsiteX9" fmla="*/ 5208220 w 6696385"/>
                    <a:gd name="connsiteY9" fmla="*/ 2305164 h 3545302"/>
                    <a:gd name="connsiteX10" fmla="*/ 4841700 w 6696385"/>
                    <a:gd name="connsiteY10" fmla="*/ 3296472 h 3545302"/>
                    <a:gd name="connsiteX11" fmla="*/ 3177481 w 6696385"/>
                    <a:gd name="connsiteY11" fmla="*/ 2903652 h 3545302"/>
                    <a:gd name="connsiteX12" fmla="*/ 1873747 w 6696385"/>
                    <a:gd name="connsiteY12" fmla="*/ 3296472 h 3545302"/>
                    <a:gd name="connsiteX13" fmla="*/ 1507227 w 6696385"/>
                    <a:gd name="connsiteY13" fmla="*/ 2305164 h 3545302"/>
                    <a:gd name="connsiteX14" fmla="*/ 23224 w 6696385"/>
                    <a:gd name="connsiteY14" fmla="*/ 1863992 h 3545302"/>
                    <a:gd name="connsiteX0" fmla="*/ 30646 w 6703807"/>
                    <a:gd name="connsiteY0" fmla="*/ 1863992 h 3479603"/>
                    <a:gd name="connsiteX1" fmla="*/ 613593 w 6703807"/>
                    <a:gd name="connsiteY1" fmla="*/ 1139371 h 3479603"/>
                    <a:gd name="connsiteX2" fmla="*/ 691095 w 6703807"/>
                    <a:gd name="connsiteY2" fmla="*/ 77726 h 3479603"/>
                    <a:gd name="connsiteX3" fmla="*/ 2338204 w 6703807"/>
                    <a:gd name="connsiteY3" fmla="*/ 77727 h 3479603"/>
                    <a:gd name="connsiteX4" fmla="*/ 3343166 w 6703807"/>
                    <a:gd name="connsiteY4" fmla="*/ 65278 h 3479603"/>
                    <a:gd name="connsiteX5" fmla="*/ 4392087 w 6703807"/>
                    <a:gd name="connsiteY5" fmla="*/ 77727 h 3479603"/>
                    <a:gd name="connsiteX6" fmla="*/ 6039196 w 6703807"/>
                    <a:gd name="connsiteY6" fmla="*/ 77726 h 3479603"/>
                    <a:gd name="connsiteX7" fmla="*/ 5672686 w 6703807"/>
                    <a:gd name="connsiteY7" fmla="*/ 1069032 h 3479603"/>
                    <a:gd name="connsiteX8" fmla="*/ 6699645 w 6703807"/>
                    <a:gd name="connsiteY8" fmla="*/ 1863992 h 3479603"/>
                    <a:gd name="connsiteX9" fmla="*/ 5215642 w 6703807"/>
                    <a:gd name="connsiteY9" fmla="*/ 2305164 h 3479603"/>
                    <a:gd name="connsiteX10" fmla="*/ 4849122 w 6703807"/>
                    <a:gd name="connsiteY10" fmla="*/ 3296472 h 3479603"/>
                    <a:gd name="connsiteX11" fmla="*/ 3184903 w 6703807"/>
                    <a:gd name="connsiteY11" fmla="*/ 2903652 h 3479603"/>
                    <a:gd name="connsiteX12" fmla="*/ 1881169 w 6703807"/>
                    <a:gd name="connsiteY12" fmla="*/ 3296472 h 3479603"/>
                    <a:gd name="connsiteX13" fmla="*/ 1681703 w 6703807"/>
                    <a:gd name="connsiteY13" fmla="*/ 1891926 h 3479603"/>
                    <a:gd name="connsiteX14" fmla="*/ 30646 w 6703807"/>
                    <a:gd name="connsiteY14" fmla="*/ 1863992 h 3479603"/>
                    <a:gd name="connsiteX0" fmla="*/ 50411 w 6358692"/>
                    <a:gd name="connsiteY0" fmla="*/ 2123366 h 3479603"/>
                    <a:gd name="connsiteX1" fmla="*/ 268478 w 6358692"/>
                    <a:gd name="connsiteY1" fmla="*/ 1139371 h 3479603"/>
                    <a:gd name="connsiteX2" fmla="*/ 345980 w 6358692"/>
                    <a:gd name="connsiteY2" fmla="*/ 77726 h 3479603"/>
                    <a:gd name="connsiteX3" fmla="*/ 1993089 w 6358692"/>
                    <a:gd name="connsiteY3" fmla="*/ 77727 h 3479603"/>
                    <a:gd name="connsiteX4" fmla="*/ 2998051 w 6358692"/>
                    <a:gd name="connsiteY4" fmla="*/ 65278 h 3479603"/>
                    <a:gd name="connsiteX5" fmla="*/ 4046972 w 6358692"/>
                    <a:gd name="connsiteY5" fmla="*/ 77727 h 3479603"/>
                    <a:gd name="connsiteX6" fmla="*/ 5694081 w 6358692"/>
                    <a:gd name="connsiteY6" fmla="*/ 77726 h 3479603"/>
                    <a:gd name="connsiteX7" fmla="*/ 5327571 w 6358692"/>
                    <a:gd name="connsiteY7" fmla="*/ 1069032 h 3479603"/>
                    <a:gd name="connsiteX8" fmla="*/ 6354530 w 6358692"/>
                    <a:gd name="connsiteY8" fmla="*/ 1863992 h 3479603"/>
                    <a:gd name="connsiteX9" fmla="*/ 4870527 w 6358692"/>
                    <a:gd name="connsiteY9" fmla="*/ 2305164 h 3479603"/>
                    <a:gd name="connsiteX10" fmla="*/ 4504007 w 6358692"/>
                    <a:gd name="connsiteY10" fmla="*/ 3296472 h 3479603"/>
                    <a:gd name="connsiteX11" fmla="*/ 2839788 w 6358692"/>
                    <a:gd name="connsiteY11" fmla="*/ 2903652 h 3479603"/>
                    <a:gd name="connsiteX12" fmla="*/ 1536054 w 6358692"/>
                    <a:gd name="connsiteY12" fmla="*/ 3296472 h 3479603"/>
                    <a:gd name="connsiteX13" fmla="*/ 1336588 w 6358692"/>
                    <a:gd name="connsiteY13" fmla="*/ 1891926 h 3479603"/>
                    <a:gd name="connsiteX14" fmla="*/ 50411 w 6358692"/>
                    <a:gd name="connsiteY14" fmla="*/ 2123366 h 3479603"/>
                    <a:gd name="connsiteX0" fmla="*/ 40955 w 6349236"/>
                    <a:gd name="connsiteY0" fmla="*/ 2123366 h 3451057"/>
                    <a:gd name="connsiteX1" fmla="*/ 259022 w 6349236"/>
                    <a:gd name="connsiteY1" fmla="*/ 1139371 h 3451057"/>
                    <a:gd name="connsiteX2" fmla="*/ 336524 w 6349236"/>
                    <a:gd name="connsiteY2" fmla="*/ 77726 h 3451057"/>
                    <a:gd name="connsiteX3" fmla="*/ 1983633 w 6349236"/>
                    <a:gd name="connsiteY3" fmla="*/ 77727 h 3451057"/>
                    <a:gd name="connsiteX4" fmla="*/ 2988595 w 6349236"/>
                    <a:gd name="connsiteY4" fmla="*/ 65278 h 3451057"/>
                    <a:gd name="connsiteX5" fmla="*/ 4037516 w 6349236"/>
                    <a:gd name="connsiteY5" fmla="*/ 77727 h 3451057"/>
                    <a:gd name="connsiteX6" fmla="*/ 5684625 w 6349236"/>
                    <a:gd name="connsiteY6" fmla="*/ 77726 h 3451057"/>
                    <a:gd name="connsiteX7" fmla="*/ 5318115 w 6349236"/>
                    <a:gd name="connsiteY7" fmla="*/ 1069032 h 3451057"/>
                    <a:gd name="connsiteX8" fmla="*/ 6345074 w 6349236"/>
                    <a:gd name="connsiteY8" fmla="*/ 1863992 h 3451057"/>
                    <a:gd name="connsiteX9" fmla="*/ 4861071 w 6349236"/>
                    <a:gd name="connsiteY9" fmla="*/ 2305164 h 3451057"/>
                    <a:gd name="connsiteX10" fmla="*/ 4494551 w 6349236"/>
                    <a:gd name="connsiteY10" fmla="*/ 3296472 h 3451057"/>
                    <a:gd name="connsiteX11" fmla="*/ 2830332 w 6349236"/>
                    <a:gd name="connsiteY11" fmla="*/ 2903652 h 3451057"/>
                    <a:gd name="connsiteX12" fmla="*/ 1526598 w 6349236"/>
                    <a:gd name="connsiteY12" fmla="*/ 3296472 h 3451057"/>
                    <a:gd name="connsiteX13" fmla="*/ 1177663 w 6349236"/>
                    <a:gd name="connsiteY13" fmla="*/ 2331541 h 3451057"/>
                    <a:gd name="connsiteX14" fmla="*/ 40955 w 6349236"/>
                    <a:gd name="connsiteY14" fmla="*/ 2123366 h 3451057"/>
                    <a:gd name="connsiteX0" fmla="*/ 40955 w 6372408"/>
                    <a:gd name="connsiteY0" fmla="*/ 2123366 h 3451057"/>
                    <a:gd name="connsiteX1" fmla="*/ 259022 w 6372408"/>
                    <a:gd name="connsiteY1" fmla="*/ 1139371 h 3451057"/>
                    <a:gd name="connsiteX2" fmla="*/ 336524 w 6372408"/>
                    <a:gd name="connsiteY2" fmla="*/ 77726 h 3451057"/>
                    <a:gd name="connsiteX3" fmla="*/ 1983633 w 6372408"/>
                    <a:gd name="connsiteY3" fmla="*/ 77727 h 3451057"/>
                    <a:gd name="connsiteX4" fmla="*/ 2988595 w 6372408"/>
                    <a:gd name="connsiteY4" fmla="*/ 65278 h 3451057"/>
                    <a:gd name="connsiteX5" fmla="*/ 4037516 w 6372408"/>
                    <a:gd name="connsiteY5" fmla="*/ 77727 h 3451057"/>
                    <a:gd name="connsiteX6" fmla="*/ 5684625 w 6372408"/>
                    <a:gd name="connsiteY6" fmla="*/ 77726 h 3451057"/>
                    <a:gd name="connsiteX7" fmla="*/ 5318115 w 6372408"/>
                    <a:gd name="connsiteY7" fmla="*/ 1069032 h 3451057"/>
                    <a:gd name="connsiteX8" fmla="*/ 6345074 w 6372408"/>
                    <a:gd name="connsiteY8" fmla="*/ 1863992 h 3451057"/>
                    <a:gd name="connsiteX9" fmla="*/ 4021405 w 6372408"/>
                    <a:gd name="connsiteY9" fmla="*/ 1641344 h 3451057"/>
                    <a:gd name="connsiteX10" fmla="*/ 4494551 w 6372408"/>
                    <a:gd name="connsiteY10" fmla="*/ 3296472 h 3451057"/>
                    <a:gd name="connsiteX11" fmla="*/ 2830332 w 6372408"/>
                    <a:gd name="connsiteY11" fmla="*/ 2903652 h 3451057"/>
                    <a:gd name="connsiteX12" fmla="*/ 1526598 w 6372408"/>
                    <a:gd name="connsiteY12" fmla="*/ 3296472 h 3451057"/>
                    <a:gd name="connsiteX13" fmla="*/ 1177663 w 6372408"/>
                    <a:gd name="connsiteY13" fmla="*/ 2331541 h 3451057"/>
                    <a:gd name="connsiteX14" fmla="*/ 40955 w 6372408"/>
                    <a:gd name="connsiteY14" fmla="*/ 2123366 h 3451057"/>
                    <a:gd name="connsiteX0" fmla="*/ 40955 w 6372408"/>
                    <a:gd name="connsiteY0" fmla="*/ 2186898 h 3514589"/>
                    <a:gd name="connsiteX1" fmla="*/ 259022 w 6372408"/>
                    <a:gd name="connsiteY1" fmla="*/ 1202903 h 3514589"/>
                    <a:gd name="connsiteX2" fmla="*/ 336524 w 6372408"/>
                    <a:gd name="connsiteY2" fmla="*/ 141258 h 3514589"/>
                    <a:gd name="connsiteX3" fmla="*/ 1983633 w 6372408"/>
                    <a:gd name="connsiteY3" fmla="*/ 141259 h 3514589"/>
                    <a:gd name="connsiteX4" fmla="*/ 2412699 w 6372408"/>
                    <a:gd name="connsiteY4" fmla="*/ 1337752 h 3514589"/>
                    <a:gd name="connsiteX5" fmla="*/ 4037516 w 6372408"/>
                    <a:gd name="connsiteY5" fmla="*/ 141259 h 3514589"/>
                    <a:gd name="connsiteX6" fmla="*/ 5684625 w 6372408"/>
                    <a:gd name="connsiteY6" fmla="*/ 141258 h 3514589"/>
                    <a:gd name="connsiteX7" fmla="*/ 5318115 w 6372408"/>
                    <a:gd name="connsiteY7" fmla="*/ 1132564 h 3514589"/>
                    <a:gd name="connsiteX8" fmla="*/ 6345074 w 6372408"/>
                    <a:gd name="connsiteY8" fmla="*/ 1927524 h 3514589"/>
                    <a:gd name="connsiteX9" fmla="*/ 4021405 w 6372408"/>
                    <a:gd name="connsiteY9" fmla="*/ 1704876 h 3514589"/>
                    <a:gd name="connsiteX10" fmla="*/ 4494551 w 6372408"/>
                    <a:gd name="connsiteY10" fmla="*/ 3360004 h 3514589"/>
                    <a:gd name="connsiteX11" fmla="*/ 2830332 w 6372408"/>
                    <a:gd name="connsiteY11" fmla="*/ 2967184 h 3514589"/>
                    <a:gd name="connsiteX12" fmla="*/ 1526598 w 6372408"/>
                    <a:gd name="connsiteY12" fmla="*/ 3360004 h 3514589"/>
                    <a:gd name="connsiteX13" fmla="*/ 1177663 w 6372408"/>
                    <a:gd name="connsiteY13" fmla="*/ 2395073 h 3514589"/>
                    <a:gd name="connsiteX14" fmla="*/ 40955 w 6372408"/>
                    <a:gd name="connsiteY14" fmla="*/ 2186898 h 3514589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311021 w 6372408"/>
                    <a:gd name="connsiteY3" fmla="*/ 809599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667109 w 6372408"/>
                    <a:gd name="connsiteY3" fmla="*/ 457906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16359 h 3444050"/>
                    <a:gd name="connsiteX1" fmla="*/ 259022 w 6372408"/>
                    <a:gd name="connsiteY1" fmla="*/ 1132364 h 3444050"/>
                    <a:gd name="connsiteX2" fmla="*/ 336524 w 6372408"/>
                    <a:gd name="connsiteY2" fmla="*/ 70719 h 3444050"/>
                    <a:gd name="connsiteX3" fmla="*/ 1667109 w 6372408"/>
                    <a:gd name="connsiteY3" fmla="*/ 439996 h 3444050"/>
                    <a:gd name="connsiteX4" fmla="*/ 2764391 w 6372408"/>
                    <a:gd name="connsiteY4" fmla="*/ 1025425 h 3444050"/>
                    <a:gd name="connsiteX5" fmla="*/ 4037516 w 6372408"/>
                    <a:gd name="connsiteY5" fmla="*/ 70720 h 3444050"/>
                    <a:gd name="connsiteX6" fmla="*/ 5684625 w 6372408"/>
                    <a:gd name="connsiteY6" fmla="*/ 70719 h 3444050"/>
                    <a:gd name="connsiteX7" fmla="*/ 5318115 w 6372408"/>
                    <a:gd name="connsiteY7" fmla="*/ 1062025 h 3444050"/>
                    <a:gd name="connsiteX8" fmla="*/ 6345074 w 6372408"/>
                    <a:gd name="connsiteY8" fmla="*/ 1856985 h 3444050"/>
                    <a:gd name="connsiteX9" fmla="*/ 4021405 w 6372408"/>
                    <a:gd name="connsiteY9" fmla="*/ 1634337 h 3444050"/>
                    <a:gd name="connsiteX10" fmla="*/ 4494551 w 6372408"/>
                    <a:gd name="connsiteY10" fmla="*/ 3289465 h 3444050"/>
                    <a:gd name="connsiteX11" fmla="*/ 2830332 w 6372408"/>
                    <a:gd name="connsiteY11" fmla="*/ 2896645 h 3444050"/>
                    <a:gd name="connsiteX12" fmla="*/ 1526598 w 6372408"/>
                    <a:gd name="connsiteY12" fmla="*/ 3289465 h 3444050"/>
                    <a:gd name="connsiteX13" fmla="*/ 1177663 w 6372408"/>
                    <a:gd name="connsiteY13" fmla="*/ 2324534 h 3444050"/>
                    <a:gd name="connsiteX14" fmla="*/ 40955 w 6372408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6116503"/>
                    <a:gd name="connsiteY0" fmla="*/ 2156445 h 3484136"/>
                    <a:gd name="connsiteX1" fmla="*/ 259022 w 6116503"/>
                    <a:gd name="connsiteY1" fmla="*/ 1172450 h 3484136"/>
                    <a:gd name="connsiteX2" fmla="*/ 336524 w 6116503"/>
                    <a:gd name="connsiteY2" fmla="*/ 110805 h 3484136"/>
                    <a:gd name="connsiteX3" fmla="*/ 1667109 w 6116503"/>
                    <a:gd name="connsiteY3" fmla="*/ 480082 h 3484136"/>
                    <a:gd name="connsiteX4" fmla="*/ 2764391 w 6116503"/>
                    <a:gd name="connsiteY4" fmla="*/ 1065511 h 3484136"/>
                    <a:gd name="connsiteX5" fmla="*/ 4037516 w 6116503"/>
                    <a:gd name="connsiteY5" fmla="*/ 110806 h 3484136"/>
                    <a:gd name="connsiteX6" fmla="*/ 5684625 w 6116503"/>
                    <a:gd name="connsiteY6" fmla="*/ 110805 h 3484136"/>
                    <a:gd name="connsiteX7" fmla="*/ 6083046 w 6116503"/>
                    <a:gd name="connsiteY7" fmla="*/ 926264 h 3484136"/>
                    <a:gd name="connsiteX8" fmla="*/ 5026228 w 6116503"/>
                    <a:gd name="connsiteY8" fmla="*/ 1176101 h 3484136"/>
                    <a:gd name="connsiteX9" fmla="*/ 4021405 w 6116503"/>
                    <a:gd name="connsiteY9" fmla="*/ 1674423 h 3484136"/>
                    <a:gd name="connsiteX10" fmla="*/ 4494551 w 6116503"/>
                    <a:gd name="connsiteY10" fmla="*/ 3329551 h 3484136"/>
                    <a:gd name="connsiteX11" fmla="*/ 2830332 w 6116503"/>
                    <a:gd name="connsiteY11" fmla="*/ 2936731 h 3484136"/>
                    <a:gd name="connsiteX12" fmla="*/ 1526598 w 6116503"/>
                    <a:gd name="connsiteY12" fmla="*/ 3329551 h 3484136"/>
                    <a:gd name="connsiteX13" fmla="*/ 1177663 w 6116503"/>
                    <a:gd name="connsiteY13" fmla="*/ 2364620 h 3484136"/>
                    <a:gd name="connsiteX14" fmla="*/ 40955 w 6116503"/>
                    <a:gd name="connsiteY14" fmla="*/ 2156445 h 3484136"/>
                    <a:gd name="connsiteX0" fmla="*/ 40955 w 6116503"/>
                    <a:gd name="connsiteY0" fmla="*/ 2156445 h 3619562"/>
                    <a:gd name="connsiteX1" fmla="*/ 259022 w 6116503"/>
                    <a:gd name="connsiteY1" fmla="*/ 1172450 h 3619562"/>
                    <a:gd name="connsiteX2" fmla="*/ 336524 w 6116503"/>
                    <a:gd name="connsiteY2" fmla="*/ 110805 h 3619562"/>
                    <a:gd name="connsiteX3" fmla="*/ 1667109 w 6116503"/>
                    <a:gd name="connsiteY3" fmla="*/ 480082 h 3619562"/>
                    <a:gd name="connsiteX4" fmla="*/ 2764391 w 6116503"/>
                    <a:gd name="connsiteY4" fmla="*/ 1065511 h 3619562"/>
                    <a:gd name="connsiteX5" fmla="*/ 4037516 w 6116503"/>
                    <a:gd name="connsiteY5" fmla="*/ 110806 h 3619562"/>
                    <a:gd name="connsiteX6" fmla="*/ 5684625 w 6116503"/>
                    <a:gd name="connsiteY6" fmla="*/ 110805 h 3619562"/>
                    <a:gd name="connsiteX7" fmla="*/ 6083046 w 6116503"/>
                    <a:gd name="connsiteY7" fmla="*/ 926264 h 3619562"/>
                    <a:gd name="connsiteX8" fmla="*/ 5026228 w 6116503"/>
                    <a:gd name="connsiteY8" fmla="*/ 1176101 h 3619562"/>
                    <a:gd name="connsiteX9" fmla="*/ 4021405 w 6116503"/>
                    <a:gd name="connsiteY9" fmla="*/ 1674423 h 3619562"/>
                    <a:gd name="connsiteX10" fmla="*/ 4494551 w 6116503"/>
                    <a:gd name="connsiteY10" fmla="*/ 3329551 h 3619562"/>
                    <a:gd name="connsiteX11" fmla="*/ 2830332 w 6116503"/>
                    <a:gd name="connsiteY11" fmla="*/ 2936731 h 3619562"/>
                    <a:gd name="connsiteX12" fmla="*/ 1557371 w 6116503"/>
                    <a:gd name="connsiteY12" fmla="*/ 3610904 h 3619562"/>
                    <a:gd name="connsiteX13" fmla="*/ 1177663 w 6116503"/>
                    <a:gd name="connsiteY13" fmla="*/ 2364620 h 3619562"/>
                    <a:gd name="connsiteX14" fmla="*/ 40955 w 6116503"/>
                    <a:gd name="connsiteY14" fmla="*/ 2156445 h 3619562"/>
                    <a:gd name="connsiteX0" fmla="*/ 5474 w 6081022"/>
                    <a:gd name="connsiteY0" fmla="*/ 2156445 h 3619562"/>
                    <a:gd name="connsiteX1" fmla="*/ 693930 w 6081022"/>
                    <a:gd name="connsiteY1" fmla="*/ 1212016 h 3619562"/>
                    <a:gd name="connsiteX2" fmla="*/ 301043 w 6081022"/>
                    <a:gd name="connsiteY2" fmla="*/ 110805 h 3619562"/>
                    <a:gd name="connsiteX3" fmla="*/ 1631628 w 6081022"/>
                    <a:gd name="connsiteY3" fmla="*/ 480082 h 3619562"/>
                    <a:gd name="connsiteX4" fmla="*/ 2728910 w 6081022"/>
                    <a:gd name="connsiteY4" fmla="*/ 1065511 h 3619562"/>
                    <a:gd name="connsiteX5" fmla="*/ 4002035 w 6081022"/>
                    <a:gd name="connsiteY5" fmla="*/ 110806 h 3619562"/>
                    <a:gd name="connsiteX6" fmla="*/ 5649144 w 6081022"/>
                    <a:gd name="connsiteY6" fmla="*/ 110805 h 3619562"/>
                    <a:gd name="connsiteX7" fmla="*/ 6047565 w 6081022"/>
                    <a:gd name="connsiteY7" fmla="*/ 926264 h 3619562"/>
                    <a:gd name="connsiteX8" fmla="*/ 4990747 w 6081022"/>
                    <a:gd name="connsiteY8" fmla="*/ 1176101 h 3619562"/>
                    <a:gd name="connsiteX9" fmla="*/ 3985924 w 6081022"/>
                    <a:gd name="connsiteY9" fmla="*/ 1674423 h 3619562"/>
                    <a:gd name="connsiteX10" fmla="*/ 4459070 w 6081022"/>
                    <a:gd name="connsiteY10" fmla="*/ 3329551 h 3619562"/>
                    <a:gd name="connsiteX11" fmla="*/ 2794851 w 6081022"/>
                    <a:gd name="connsiteY11" fmla="*/ 2936731 h 3619562"/>
                    <a:gd name="connsiteX12" fmla="*/ 1521890 w 6081022"/>
                    <a:gd name="connsiteY12" fmla="*/ 3610904 h 3619562"/>
                    <a:gd name="connsiteX13" fmla="*/ 1142182 w 6081022"/>
                    <a:gd name="connsiteY13" fmla="*/ 2364620 h 3619562"/>
                    <a:gd name="connsiteX14" fmla="*/ 5474 w 6081022"/>
                    <a:gd name="connsiteY14" fmla="*/ 2156445 h 3619562"/>
                    <a:gd name="connsiteX0" fmla="*/ 21490 w 6097038"/>
                    <a:gd name="connsiteY0" fmla="*/ 2156445 h 3619562"/>
                    <a:gd name="connsiteX1" fmla="*/ 406611 w 6097038"/>
                    <a:gd name="connsiteY1" fmla="*/ 1418635 h 3619562"/>
                    <a:gd name="connsiteX2" fmla="*/ 317059 w 6097038"/>
                    <a:gd name="connsiteY2" fmla="*/ 110805 h 3619562"/>
                    <a:gd name="connsiteX3" fmla="*/ 1647644 w 6097038"/>
                    <a:gd name="connsiteY3" fmla="*/ 480082 h 3619562"/>
                    <a:gd name="connsiteX4" fmla="*/ 2744926 w 6097038"/>
                    <a:gd name="connsiteY4" fmla="*/ 1065511 h 3619562"/>
                    <a:gd name="connsiteX5" fmla="*/ 4018051 w 6097038"/>
                    <a:gd name="connsiteY5" fmla="*/ 110806 h 3619562"/>
                    <a:gd name="connsiteX6" fmla="*/ 5665160 w 6097038"/>
                    <a:gd name="connsiteY6" fmla="*/ 110805 h 3619562"/>
                    <a:gd name="connsiteX7" fmla="*/ 6063581 w 6097038"/>
                    <a:gd name="connsiteY7" fmla="*/ 926264 h 3619562"/>
                    <a:gd name="connsiteX8" fmla="*/ 5006763 w 6097038"/>
                    <a:gd name="connsiteY8" fmla="*/ 1176101 h 3619562"/>
                    <a:gd name="connsiteX9" fmla="*/ 4001940 w 6097038"/>
                    <a:gd name="connsiteY9" fmla="*/ 1674423 h 3619562"/>
                    <a:gd name="connsiteX10" fmla="*/ 4475086 w 6097038"/>
                    <a:gd name="connsiteY10" fmla="*/ 3329551 h 3619562"/>
                    <a:gd name="connsiteX11" fmla="*/ 2810867 w 6097038"/>
                    <a:gd name="connsiteY11" fmla="*/ 2936731 h 3619562"/>
                    <a:gd name="connsiteX12" fmla="*/ 1537906 w 6097038"/>
                    <a:gd name="connsiteY12" fmla="*/ 3610904 h 3619562"/>
                    <a:gd name="connsiteX13" fmla="*/ 1158198 w 6097038"/>
                    <a:gd name="connsiteY13" fmla="*/ 2364620 h 3619562"/>
                    <a:gd name="connsiteX14" fmla="*/ 21490 w 6097038"/>
                    <a:gd name="connsiteY14" fmla="*/ 2156445 h 3619562"/>
                    <a:gd name="connsiteX0" fmla="*/ 21490 w 6063924"/>
                    <a:gd name="connsiteY0" fmla="*/ 2086385 h 3549502"/>
                    <a:gd name="connsiteX1" fmla="*/ 406611 w 6063924"/>
                    <a:gd name="connsiteY1" fmla="*/ 1348575 h 3549502"/>
                    <a:gd name="connsiteX2" fmla="*/ 317059 w 6063924"/>
                    <a:gd name="connsiteY2" fmla="*/ 40745 h 3549502"/>
                    <a:gd name="connsiteX3" fmla="*/ 1647644 w 6063924"/>
                    <a:gd name="connsiteY3" fmla="*/ 410022 h 3549502"/>
                    <a:gd name="connsiteX4" fmla="*/ 2744926 w 6063924"/>
                    <a:gd name="connsiteY4" fmla="*/ 995451 h 3549502"/>
                    <a:gd name="connsiteX5" fmla="*/ 4018051 w 6063924"/>
                    <a:gd name="connsiteY5" fmla="*/ 40746 h 3549502"/>
                    <a:gd name="connsiteX6" fmla="*/ 4895833 w 6063924"/>
                    <a:gd name="connsiteY6" fmla="*/ 242968 h 3549502"/>
                    <a:gd name="connsiteX7" fmla="*/ 6063581 w 6063924"/>
                    <a:gd name="connsiteY7" fmla="*/ 856204 h 3549502"/>
                    <a:gd name="connsiteX8" fmla="*/ 5006763 w 6063924"/>
                    <a:gd name="connsiteY8" fmla="*/ 1106041 h 3549502"/>
                    <a:gd name="connsiteX9" fmla="*/ 4001940 w 6063924"/>
                    <a:gd name="connsiteY9" fmla="*/ 1604363 h 3549502"/>
                    <a:gd name="connsiteX10" fmla="*/ 4475086 w 6063924"/>
                    <a:gd name="connsiteY10" fmla="*/ 3259491 h 3549502"/>
                    <a:gd name="connsiteX11" fmla="*/ 2810867 w 6063924"/>
                    <a:gd name="connsiteY11" fmla="*/ 2866671 h 3549502"/>
                    <a:gd name="connsiteX12" fmla="*/ 1537906 w 6063924"/>
                    <a:gd name="connsiteY12" fmla="*/ 3540844 h 3549502"/>
                    <a:gd name="connsiteX13" fmla="*/ 1158198 w 6063924"/>
                    <a:gd name="connsiteY13" fmla="*/ 2294560 h 3549502"/>
                    <a:gd name="connsiteX14" fmla="*/ 21490 w 6063924"/>
                    <a:gd name="connsiteY14" fmla="*/ 2086385 h 3549502"/>
                    <a:gd name="connsiteX0" fmla="*/ 21490 w 5009341"/>
                    <a:gd name="connsiteY0" fmla="*/ 2088696 h 3551813"/>
                    <a:gd name="connsiteX1" fmla="*/ 406611 w 5009341"/>
                    <a:gd name="connsiteY1" fmla="*/ 1350886 h 3551813"/>
                    <a:gd name="connsiteX2" fmla="*/ 317059 w 5009341"/>
                    <a:gd name="connsiteY2" fmla="*/ 43056 h 3551813"/>
                    <a:gd name="connsiteX3" fmla="*/ 1647644 w 5009341"/>
                    <a:gd name="connsiteY3" fmla="*/ 412333 h 3551813"/>
                    <a:gd name="connsiteX4" fmla="*/ 2744926 w 5009341"/>
                    <a:gd name="connsiteY4" fmla="*/ 997762 h 3551813"/>
                    <a:gd name="connsiteX5" fmla="*/ 4018051 w 5009341"/>
                    <a:gd name="connsiteY5" fmla="*/ 43057 h 3551813"/>
                    <a:gd name="connsiteX6" fmla="*/ 4895833 w 5009341"/>
                    <a:gd name="connsiteY6" fmla="*/ 245279 h 3551813"/>
                    <a:gd name="connsiteX7" fmla="*/ 4309515 w 5009341"/>
                    <a:gd name="connsiteY7" fmla="*/ 968419 h 3551813"/>
                    <a:gd name="connsiteX8" fmla="*/ 5006763 w 5009341"/>
                    <a:gd name="connsiteY8" fmla="*/ 1108352 h 3551813"/>
                    <a:gd name="connsiteX9" fmla="*/ 4001940 w 5009341"/>
                    <a:gd name="connsiteY9" fmla="*/ 1606674 h 3551813"/>
                    <a:gd name="connsiteX10" fmla="*/ 4475086 w 5009341"/>
                    <a:gd name="connsiteY10" fmla="*/ 3261802 h 3551813"/>
                    <a:gd name="connsiteX11" fmla="*/ 2810867 w 5009341"/>
                    <a:gd name="connsiteY11" fmla="*/ 2868982 h 3551813"/>
                    <a:gd name="connsiteX12" fmla="*/ 1537906 w 5009341"/>
                    <a:gd name="connsiteY12" fmla="*/ 3543155 h 3551813"/>
                    <a:gd name="connsiteX13" fmla="*/ 1158198 w 5009341"/>
                    <a:gd name="connsiteY13" fmla="*/ 2296871 h 3551813"/>
                    <a:gd name="connsiteX14" fmla="*/ 21490 w 5009341"/>
                    <a:gd name="connsiteY14" fmla="*/ 2088696 h 3551813"/>
                    <a:gd name="connsiteX0" fmla="*/ 21490 w 5009341"/>
                    <a:gd name="connsiteY0" fmla="*/ 2083661 h 3546778"/>
                    <a:gd name="connsiteX1" fmla="*/ 406611 w 5009341"/>
                    <a:gd name="connsiteY1" fmla="*/ 1345851 h 3546778"/>
                    <a:gd name="connsiteX2" fmla="*/ 317059 w 5009341"/>
                    <a:gd name="connsiteY2" fmla="*/ 38021 h 3546778"/>
                    <a:gd name="connsiteX3" fmla="*/ 1647644 w 5009341"/>
                    <a:gd name="connsiteY3" fmla="*/ 407298 h 3546778"/>
                    <a:gd name="connsiteX4" fmla="*/ 2744926 w 5009341"/>
                    <a:gd name="connsiteY4" fmla="*/ 992727 h 3546778"/>
                    <a:gd name="connsiteX5" fmla="*/ 3635586 w 5009341"/>
                    <a:gd name="connsiteY5" fmla="*/ 613918 h 3546778"/>
                    <a:gd name="connsiteX6" fmla="*/ 4895833 w 5009341"/>
                    <a:gd name="connsiteY6" fmla="*/ 240244 h 3546778"/>
                    <a:gd name="connsiteX7" fmla="*/ 4309515 w 5009341"/>
                    <a:gd name="connsiteY7" fmla="*/ 963384 h 3546778"/>
                    <a:gd name="connsiteX8" fmla="*/ 5006763 w 5009341"/>
                    <a:gd name="connsiteY8" fmla="*/ 1103317 h 3546778"/>
                    <a:gd name="connsiteX9" fmla="*/ 4001940 w 5009341"/>
                    <a:gd name="connsiteY9" fmla="*/ 1601639 h 3546778"/>
                    <a:gd name="connsiteX10" fmla="*/ 4475086 w 5009341"/>
                    <a:gd name="connsiteY10" fmla="*/ 3256767 h 3546778"/>
                    <a:gd name="connsiteX11" fmla="*/ 2810867 w 5009341"/>
                    <a:gd name="connsiteY11" fmla="*/ 2863947 h 3546778"/>
                    <a:gd name="connsiteX12" fmla="*/ 1537906 w 5009341"/>
                    <a:gd name="connsiteY12" fmla="*/ 3538120 h 3546778"/>
                    <a:gd name="connsiteX13" fmla="*/ 1158198 w 5009341"/>
                    <a:gd name="connsiteY13" fmla="*/ 2291836 h 3546778"/>
                    <a:gd name="connsiteX14" fmla="*/ 21490 w 5009341"/>
                    <a:gd name="connsiteY14" fmla="*/ 2083661 h 3546778"/>
                    <a:gd name="connsiteX0" fmla="*/ 21490 w 5009970"/>
                    <a:gd name="connsiteY0" fmla="*/ 2083661 h 3546778"/>
                    <a:gd name="connsiteX1" fmla="*/ 406611 w 5009970"/>
                    <a:gd name="connsiteY1" fmla="*/ 1345851 h 3546778"/>
                    <a:gd name="connsiteX2" fmla="*/ 317059 w 5009970"/>
                    <a:gd name="connsiteY2" fmla="*/ 38021 h 3546778"/>
                    <a:gd name="connsiteX3" fmla="*/ 1647644 w 5009970"/>
                    <a:gd name="connsiteY3" fmla="*/ 407298 h 3546778"/>
                    <a:gd name="connsiteX4" fmla="*/ 2744926 w 5009970"/>
                    <a:gd name="connsiteY4" fmla="*/ 992727 h 3546778"/>
                    <a:gd name="connsiteX5" fmla="*/ 3635586 w 5009970"/>
                    <a:gd name="connsiteY5" fmla="*/ 613918 h 3546778"/>
                    <a:gd name="connsiteX6" fmla="*/ 3981433 w 5009970"/>
                    <a:gd name="connsiteY6" fmla="*/ 838121 h 3546778"/>
                    <a:gd name="connsiteX7" fmla="*/ 4309515 w 5009970"/>
                    <a:gd name="connsiteY7" fmla="*/ 963384 h 3546778"/>
                    <a:gd name="connsiteX8" fmla="*/ 5006763 w 5009970"/>
                    <a:gd name="connsiteY8" fmla="*/ 1103317 h 3546778"/>
                    <a:gd name="connsiteX9" fmla="*/ 4001940 w 5009970"/>
                    <a:gd name="connsiteY9" fmla="*/ 1601639 h 3546778"/>
                    <a:gd name="connsiteX10" fmla="*/ 4475086 w 5009970"/>
                    <a:gd name="connsiteY10" fmla="*/ 3256767 h 3546778"/>
                    <a:gd name="connsiteX11" fmla="*/ 2810867 w 5009970"/>
                    <a:gd name="connsiteY11" fmla="*/ 2863947 h 3546778"/>
                    <a:gd name="connsiteX12" fmla="*/ 1537906 w 5009970"/>
                    <a:gd name="connsiteY12" fmla="*/ 3538120 h 3546778"/>
                    <a:gd name="connsiteX13" fmla="*/ 1158198 w 5009970"/>
                    <a:gd name="connsiteY13" fmla="*/ 2291836 h 3546778"/>
                    <a:gd name="connsiteX14" fmla="*/ 21490 w 5009970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309515 w 4515197"/>
                    <a:gd name="connsiteY7" fmla="*/ 96338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041350 w 4515197"/>
                    <a:gd name="connsiteY7" fmla="*/ 102053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4969"/>
                    <a:gd name="connsiteY0" fmla="*/ 2083661 h 3538819"/>
                    <a:gd name="connsiteX1" fmla="*/ 406611 w 4514969"/>
                    <a:gd name="connsiteY1" fmla="*/ 1345851 h 3538819"/>
                    <a:gd name="connsiteX2" fmla="*/ 317059 w 4514969"/>
                    <a:gd name="connsiteY2" fmla="*/ 38021 h 3538819"/>
                    <a:gd name="connsiteX3" fmla="*/ 1647644 w 4514969"/>
                    <a:gd name="connsiteY3" fmla="*/ 407298 h 3538819"/>
                    <a:gd name="connsiteX4" fmla="*/ 2744926 w 4514969"/>
                    <a:gd name="connsiteY4" fmla="*/ 992727 h 3538819"/>
                    <a:gd name="connsiteX5" fmla="*/ 3635586 w 4514969"/>
                    <a:gd name="connsiteY5" fmla="*/ 613918 h 3538819"/>
                    <a:gd name="connsiteX6" fmla="*/ 3981433 w 4514969"/>
                    <a:gd name="connsiteY6" fmla="*/ 838121 h 3538819"/>
                    <a:gd name="connsiteX7" fmla="*/ 4041350 w 4514969"/>
                    <a:gd name="connsiteY7" fmla="*/ 1020534 h 3538819"/>
                    <a:gd name="connsiteX8" fmla="*/ 4039609 w 4514969"/>
                    <a:gd name="connsiteY8" fmla="*/ 1151675 h 3538819"/>
                    <a:gd name="connsiteX9" fmla="*/ 4001940 w 4514969"/>
                    <a:gd name="connsiteY9" fmla="*/ 1601639 h 3538819"/>
                    <a:gd name="connsiteX10" fmla="*/ 4475086 w 4514969"/>
                    <a:gd name="connsiteY10" fmla="*/ 3256767 h 3538819"/>
                    <a:gd name="connsiteX11" fmla="*/ 2815264 w 4514969"/>
                    <a:gd name="connsiteY11" fmla="*/ 2103413 h 3538819"/>
                    <a:gd name="connsiteX12" fmla="*/ 1537906 w 4514969"/>
                    <a:gd name="connsiteY12" fmla="*/ 3538120 h 3538819"/>
                    <a:gd name="connsiteX13" fmla="*/ 1158198 w 4514969"/>
                    <a:gd name="connsiteY13" fmla="*/ 2291836 h 3538819"/>
                    <a:gd name="connsiteX14" fmla="*/ 21490 w 4514969"/>
                    <a:gd name="connsiteY14" fmla="*/ 2083661 h 3538819"/>
                    <a:gd name="connsiteX0" fmla="*/ 21490 w 4511805"/>
                    <a:gd name="connsiteY0" fmla="*/ 2083661 h 3546611"/>
                    <a:gd name="connsiteX1" fmla="*/ 406611 w 4511805"/>
                    <a:gd name="connsiteY1" fmla="*/ 1345851 h 3546611"/>
                    <a:gd name="connsiteX2" fmla="*/ 317059 w 4511805"/>
                    <a:gd name="connsiteY2" fmla="*/ 38021 h 3546611"/>
                    <a:gd name="connsiteX3" fmla="*/ 1647644 w 4511805"/>
                    <a:gd name="connsiteY3" fmla="*/ 407298 h 3546611"/>
                    <a:gd name="connsiteX4" fmla="*/ 2744926 w 4511805"/>
                    <a:gd name="connsiteY4" fmla="*/ 992727 h 3546611"/>
                    <a:gd name="connsiteX5" fmla="*/ 3635586 w 4511805"/>
                    <a:gd name="connsiteY5" fmla="*/ 613918 h 3546611"/>
                    <a:gd name="connsiteX6" fmla="*/ 3981433 w 4511805"/>
                    <a:gd name="connsiteY6" fmla="*/ 838121 h 3546611"/>
                    <a:gd name="connsiteX7" fmla="*/ 4041350 w 4511805"/>
                    <a:gd name="connsiteY7" fmla="*/ 1020534 h 3546611"/>
                    <a:gd name="connsiteX8" fmla="*/ 4039609 w 4511805"/>
                    <a:gd name="connsiteY8" fmla="*/ 1151675 h 3546611"/>
                    <a:gd name="connsiteX9" fmla="*/ 4001940 w 4511805"/>
                    <a:gd name="connsiteY9" fmla="*/ 1601639 h 3546611"/>
                    <a:gd name="connsiteX10" fmla="*/ 4475086 w 4511805"/>
                    <a:gd name="connsiteY10" fmla="*/ 3256767 h 3546611"/>
                    <a:gd name="connsiteX11" fmla="*/ 2876810 w 4511805"/>
                    <a:gd name="connsiteY11" fmla="*/ 2859552 h 3546611"/>
                    <a:gd name="connsiteX12" fmla="*/ 1537906 w 4511805"/>
                    <a:gd name="connsiteY12" fmla="*/ 3538120 h 3546611"/>
                    <a:gd name="connsiteX13" fmla="*/ 1158198 w 4511805"/>
                    <a:gd name="connsiteY13" fmla="*/ 2291836 h 3546611"/>
                    <a:gd name="connsiteX14" fmla="*/ 21490 w 4511805"/>
                    <a:gd name="connsiteY14" fmla="*/ 2083661 h 3546611"/>
                    <a:gd name="connsiteX0" fmla="*/ 21490 w 4512478"/>
                    <a:gd name="connsiteY0" fmla="*/ 2083661 h 3539782"/>
                    <a:gd name="connsiteX1" fmla="*/ 406611 w 4512478"/>
                    <a:gd name="connsiteY1" fmla="*/ 1345851 h 3539782"/>
                    <a:gd name="connsiteX2" fmla="*/ 317059 w 4512478"/>
                    <a:gd name="connsiteY2" fmla="*/ 38021 h 3539782"/>
                    <a:gd name="connsiteX3" fmla="*/ 1647644 w 4512478"/>
                    <a:gd name="connsiteY3" fmla="*/ 407298 h 3539782"/>
                    <a:gd name="connsiteX4" fmla="*/ 2744926 w 4512478"/>
                    <a:gd name="connsiteY4" fmla="*/ 992727 h 3539782"/>
                    <a:gd name="connsiteX5" fmla="*/ 3635586 w 4512478"/>
                    <a:gd name="connsiteY5" fmla="*/ 613918 h 3539782"/>
                    <a:gd name="connsiteX6" fmla="*/ 3981433 w 4512478"/>
                    <a:gd name="connsiteY6" fmla="*/ 838121 h 3539782"/>
                    <a:gd name="connsiteX7" fmla="*/ 4041350 w 4512478"/>
                    <a:gd name="connsiteY7" fmla="*/ 1020534 h 3539782"/>
                    <a:gd name="connsiteX8" fmla="*/ 4039609 w 4512478"/>
                    <a:gd name="connsiteY8" fmla="*/ 1151675 h 3539782"/>
                    <a:gd name="connsiteX9" fmla="*/ 4001940 w 4512478"/>
                    <a:gd name="connsiteY9" fmla="*/ 1601639 h 3539782"/>
                    <a:gd name="connsiteX10" fmla="*/ 4475086 w 4512478"/>
                    <a:gd name="connsiteY10" fmla="*/ 3256767 h 3539782"/>
                    <a:gd name="connsiteX11" fmla="*/ 2863622 w 4512478"/>
                    <a:gd name="connsiteY11" fmla="*/ 2573802 h 3539782"/>
                    <a:gd name="connsiteX12" fmla="*/ 1537906 w 4512478"/>
                    <a:gd name="connsiteY12" fmla="*/ 3538120 h 3539782"/>
                    <a:gd name="connsiteX13" fmla="*/ 1158198 w 4512478"/>
                    <a:gd name="connsiteY13" fmla="*/ 2291836 h 3539782"/>
                    <a:gd name="connsiteX14" fmla="*/ 21490 w 4512478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63558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39609 w 4535995"/>
                    <a:gd name="connsiteY7" fmla="*/ 1151675 h 3539782"/>
                    <a:gd name="connsiteX8" fmla="*/ 4182182 w 4535995"/>
                    <a:gd name="connsiteY8" fmla="*/ 2419323 h 3539782"/>
                    <a:gd name="connsiteX9" fmla="*/ 4475086 w 4535995"/>
                    <a:gd name="connsiteY9" fmla="*/ 3256767 h 3539782"/>
                    <a:gd name="connsiteX10" fmla="*/ 2863622 w 4535995"/>
                    <a:gd name="connsiteY10" fmla="*/ 2573802 h 3539782"/>
                    <a:gd name="connsiteX11" fmla="*/ 1537906 w 4535995"/>
                    <a:gd name="connsiteY11" fmla="*/ 3538120 h 3539782"/>
                    <a:gd name="connsiteX12" fmla="*/ 1158198 w 4535995"/>
                    <a:gd name="connsiteY12" fmla="*/ 2291836 h 3539782"/>
                    <a:gd name="connsiteX13" fmla="*/ 21490 w 4535995"/>
                    <a:gd name="connsiteY13" fmla="*/ 2083661 h 353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35995" h="3539782">
                      <a:moveTo>
                        <a:pt x="21490" y="2083661"/>
                      </a:moveTo>
                      <a:cubicBezTo>
                        <a:pt x="-103775" y="1925997"/>
                        <a:pt x="357350" y="1686791"/>
                        <a:pt x="406611" y="1345851"/>
                      </a:cubicBezTo>
                      <a:cubicBezTo>
                        <a:pt x="455872" y="1004911"/>
                        <a:pt x="110220" y="194446"/>
                        <a:pt x="317059" y="38021"/>
                      </a:cubicBezTo>
                      <a:cubicBezTo>
                        <a:pt x="523898" y="-118404"/>
                        <a:pt x="1242999" y="248180"/>
                        <a:pt x="1647644" y="407298"/>
                      </a:cubicBezTo>
                      <a:cubicBezTo>
                        <a:pt x="2052289" y="566416"/>
                        <a:pt x="2461227" y="958290"/>
                        <a:pt x="2744926" y="992727"/>
                      </a:cubicBezTo>
                      <a:cubicBezTo>
                        <a:pt x="3028625" y="1027164"/>
                        <a:pt x="3172327" y="655072"/>
                        <a:pt x="3349836" y="613918"/>
                      </a:cubicBezTo>
                      <a:cubicBezTo>
                        <a:pt x="3527345" y="572764"/>
                        <a:pt x="3695021" y="656175"/>
                        <a:pt x="3809983" y="745801"/>
                      </a:cubicBezTo>
                      <a:cubicBezTo>
                        <a:pt x="3924945" y="835427"/>
                        <a:pt x="3977576" y="872755"/>
                        <a:pt x="4039609" y="1151675"/>
                      </a:cubicBezTo>
                      <a:cubicBezTo>
                        <a:pt x="4101642" y="1430595"/>
                        <a:pt x="4109603" y="2068474"/>
                        <a:pt x="4182182" y="2419323"/>
                      </a:cubicBezTo>
                      <a:cubicBezTo>
                        <a:pt x="4254761" y="2770172"/>
                        <a:pt x="4694846" y="3231021"/>
                        <a:pt x="4475086" y="3256767"/>
                      </a:cubicBezTo>
                      <a:cubicBezTo>
                        <a:pt x="4255326" y="3282513"/>
                        <a:pt x="3353152" y="2526910"/>
                        <a:pt x="2863622" y="2573802"/>
                      </a:cubicBezTo>
                      <a:cubicBezTo>
                        <a:pt x="2374092" y="2620694"/>
                        <a:pt x="1822143" y="3585114"/>
                        <a:pt x="1537906" y="3538120"/>
                      </a:cubicBezTo>
                      <a:cubicBezTo>
                        <a:pt x="1253669" y="3491126"/>
                        <a:pt x="1410934" y="2534246"/>
                        <a:pt x="1158198" y="2291836"/>
                      </a:cubicBezTo>
                      <a:cubicBezTo>
                        <a:pt x="905462" y="2049426"/>
                        <a:pt x="146755" y="2241325"/>
                        <a:pt x="21490" y="2083661"/>
                      </a:cubicBez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5" name="Straight Arrow Connector 314">
                  <a:extLst>
                    <a:ext uri="{FF2B5EF4-FFF2-40B4-BE49-F238E27FC236}">
                      <a16:creationId xmlns:a16="http://schemas.microsoft.com/office/drawing/2014/main" id="{2565A075-06A7-4D5E-8FBB-B579CD9E0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3975" y="3297841"/>
                  <a:ext cx="717339" cy="13115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16" name="Straight Arrow Connector 315">
                  <a:extLst>
                    <a:ext uri="{FF2B5EF4-FFF2-40B4-BE49-F238E27FC236}">
                      <a16:creationId xmlns:a16="http://schemas.microsoft.com/office/drawing/2014/main" id="{C5BAEC0A-CD1F-46D4-86C3-F06A003BA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45100" y="3839670"/>
                  <a:ext cx="717339" cy="13115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17" name="Straight Arrow Connector 316">
                  <a:extLst>
                    <a:ext uri="{FF2B5EF4-FFF2-40B4-BE49-F238E27FC236}">
                      <a16:creationId xmlns:a16="http://schemas.microsoft.com/office/drawing/2014/main" id="{B9D844D2-B12B-458C-BA93-975CDFBB03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59314" y="2187575"/>
                  <a:ext cx="247861" cy="6625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18" name="Straight Arrow Connector 317">
                  <a:extLst>
                    <a:ext uri="{FF2B5EF4-FFF2-40B4-BE49-F238E27FC236}">
                      <a16:creationId xmlns:a16="http://schemas.microsoft.com/office/drawing/2014/main" id="{6377A520-DBAB-4B83-867F-64AC028EB7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15274" y="2413000"/>
                  <a:ext cx="247861" cy="6625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2964E057-5A21-4E7A-B23A-6CC0F6C8D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71234" y="2657475"/>
                  <a:ext cx="247861" cy="6625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0" name="Straight Arrow Connector 319">
                  <a:extLst>
                    <a:ext uri="{FF2B5EF4-FFF2-40B4-BE49-F238E27FC236}">
                      <a16:creationId xmlns:a16="http://schemas.microsoft.com/office/drawing/2014/main" id="{83734A5F-B830-4EBD-A6E3-666F393AFE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26859" y="3000375"/>
                  <a:ext cx="247861" cy="6625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1" name="Straight Arrow Connector 320">
                  <a:extLst>
                    <a:ext uri="{FF2B5EF4-FFF2-40B4-BE49-F238E27FC236}">
                      <a16:creationId xmlns:a16="http://schemas.microsoft.com/office/drawing/2014/main" id="{B5D560F7-CC1F-43DD-AD5A-CC7BC248AD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2800" y="2850166"/>
                  <a:ext cx="383769" cy="61496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2" name="Straight Arrow Connector 321">
                  <a:extLst>
                    <a:ext uri="{FF2B5EF4-FFF2-40B4-BE49-F238E27FC236}">
                      <a16:creationId xmlns:a16="http://schemas.microsoft.com/office/drawing/2014/main" id="{846F24FD-C6A6-486F-9B60-A11AD5E47608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9424158" y="3025774"/>
                  <a:ext cx="307109" cy="54000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3" name="Straight Arrow Connector 322">
                  <a:extLst>
                    <a:ext uri="{FF2B5EF4-FFF2-40B4-BE49-F238E27FC236}">
                      <a16:creationId xmlns:a16="http://schemas.microsoft.com/office/drawing/2014/main" id="{81293165-0EAC-4B8C-864E-D2F8B971B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40059" y="4013200"/>
                  <a:ext cx="618366" cy="9377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4" name="Straight Arrow Connector 323">
                  <a:extLst>
                    <a:ext uri="{FF2B5EF4-FFF2-40B4-BE49-F238E27FC236}">
                      <a16:creationId xmlns:a16="http://schemas.microsoft.com/office/drawing/2014/main" id="{0608B917-E7FA-4F9C-B5EE-02E42883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5739" y="4656081"/>
                  <a:ext cx="618366" cy="9377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5" name="Straight Arrow Connector 324">
                  <a:extLst>
                    <a:ext uri="{FF2B5EF4-FFF2-40B4-BE49-F238E27FC236}">
                      <a16:creationId xmlns:a16="http://schemas.microsoft.com/office/drawing/2014/main" id="{DD428AB2-0E79-4F12-B541-6BB5BC6AD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4554" y="5382072"/>
                  <a:ext cx="618366" cy="9377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6" name="Straight Arrow Connector 325">
                  <a:extLst>
                    <a:ext uri="{FF2B5EF4-FFF2-40B4-BE49-F238E27FC236}">
                      <a16:creationId xmlns:a16="http://schemas.microsoft.com/office/drawing/2014/main" id="{24E20572-1BFC-4B34-807B-833E451C3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02000" y="6009245"/>
                  <a:ext cx="680300" cy="31410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7" name="Straight Arrow Connector 326">
                  <a:extLst>
                    <a:ext uri="{FF2B5EF4-FFF2-40B4-BE49-F238E27FC236}">
                      <a16:creationId xmlns:a16="http://schemas.microsoft.com/office/drawing/2014/main" id="{A19715AE-D9BE-4E68-A34E-AE1EBEF97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07500" y="5779320"/>
                  <a:ext cx="285809" cy="62446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8" name="Straight Arrow Connector 327">
                  <a:extLst>
                    <a:ext uri="{FF2B5EF4-FFF2-40B4-BE49-F238E27FC236}">
                      <a16:creationId xmlns:a16="http://schemas.microsoft.com/office/drawing/2014/main" id="{AA4004B0-92B6-411F-BE70-A65B5223B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8809" y="5467087"/>
                  <a:ext cx="285809" cy="62446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9" name="Straight Arrow Connector 328">
                  <a:extLst>
                    <a:ext uri="{FF2B5EF4-FFF2-40B4-BE49-F238E27FC236}">
                      <a16:creationId xmlns:a16="http://schemas.microsoft.com/office/drawing/2014/main" id="{27E71C93-5FB4-4E87-ACC9-F3753B134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27423" y="5554534"/>
                  <a:ext cx="438591" cy="58803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0" name="Straight Arrow Connector 329">
                  <a:extLst>
                    <a:ext uri="{FF2B5EF4-FFF2-40B4-BE49-F238E27FC236}">
                      <a16:creationId xmlns:a16="http://schemas.microsoft.com/office/drawing/2014/main" id="{BA6B4650-B51A-4E2C-9C59-5A762F64F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568015" y="6009245"/>
                  <a:ext cx="438591" cy="58803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1" name="Straight Arrow Connector 330">
                  <a:extLst>
                    <a:ext uri="{FF2B5EF4-FFF2-40B4-BE49-F238E27FC236}">
                      <a16:creationId xmlns:a16="http://schemas.microsoft.com/office/drawing/2014/main" id="{2E1FAE8B-D59F-4366-B1D3-95C97B92A0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5208678"/>
                  <a:ext cx="725750" cy="17339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2" name="Straight Arrow Connector 331">
                  <a:extLst>
                    <a:ext uri="{FF2B5EF4-FFF2-40B4-BE49-F238E27FC236}">
                      <a16:creationId xmlns:a16="http://schemas.microsoft.com/office/drawing/2014/main" id="{547B5F4A-DC1F-4455-8BA1-27480EE70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96034" y="5796807"/>
                  <a:ext cx="725750" cy="17339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3" name="Straight Arrow Connector 332">
                  <a:extLst>
                    <a:ext uri="{FF2B5EF4-FFF2-40B4-BE49-F238E27FC236}">
                      <a16:creationId xmlns:a16="http://schemas.microsoft.com/office/drawing/2014/main" id="{9D113BE2-2A80-4433-B971-7DDD35F06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9480" y="4846981"/>
                  <a:ext cx="725750" cy="17339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4" name="Straight Arrow Connector 333">
                  <a:extLst>
                    <a:ext uri="{FF2B5EF4-FFF2-40B4-BE49-F238E27FC236}">
                      <a16:creationId xmlns:a16="http://schemas.microsoft.com/office/drawing/2014/main" id="{47924443-332B-4661-9917-D8C4FBADD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9550" y="4140200"/>
                  <a:ext cx="509470" cy="33245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5" name="Straight Arrow Connector 334">
                  <a:extLst>
                    <a:ext uri="{FF2B5EF4-FFF2-40B4-BE49-F238E27FC236}">
                      <a16:creationId xmlns:a16="http://schemas.microsoft.com/office/drawing/2014/main" id="{AD868DA2-D6DC-488E-B629-CFA6EBC4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6400" y="2252133"/>
                  <a:ext cx="396664" cy="569458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</p:grpSp>
          <p:pic>
            <p:nvPicPr>
              <p:cNvPr id="313" name="Graphic 312" descr="Sun">
                <a:extLst>
                  <a:ext uri="{FF2B5EF4-FFF2-40B4-BE49-F238E27FC236}">
                    <a16:creationId xmlns:a16="http://schemas.microsoft.com/office/drawing/2014/main" id="{56BDE107-8E0E-4FA5-83E3-88865C86D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13794" y="1145270"/>
                <a:ext cx="914400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08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254F-6279-4921-972C-A2625457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SEED_Logo_01_4K_5994fps">
            <a:hlinkClick r:id="" action="ppaction://media"/>
            <a:extLst>
              <a:ext uri="{FF2B5EF4-FFF2-40B4-BE49-F238E27FC236}">
                <a16:creationId xmlns:a16="http://schemas.microsoft.com/office/drawing/2014/main" id="{FABA17DF-B657-4058-8019-5D529125B8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9144000" cy="5143969"/>
          </a:xfrm>
        </p:spPr>
      </p:pic>
    </p:spTree>
    <p:extLst>
      <p:ext uri="{BB962C8B-B14F-4D97-AF65-F5344CB8AC3E}">
        <p14:creationId xmlns:p14="http://schemas.microsoft.com/office/powerpoint/2010/main" val="24946444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AF7A7EE-0B07-4A5A-8C33-85E146FC5991}"/>
              </a:ext>
            </a:extLst>
          </p:cNvPr>
          <p:cNvGrpSpPr/>
          <p:nvPr/>
        </p:nvGrpSpPr>
        <p:grpSpPr>
          <a:xfrm>
            <a:off x="4736965" y="1630545"/>
            <a:ext cx="4255786" cy="3365317"/>
            <a:chOff x="5807425" y="1341833"/>
            <a:chExt cx="4255786" cy="3365317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4332346-1342-4E75-95BD-95CA890C2134}"/>
                </a:ext>
              </a:extLst>
            </p:cNvPr>
            <p:cNvSpPr/>
            <p:nvPr/>
          </p:nvSpPr>
          <p:spPr>
            <a:xfrm>
              <a:off x="5807425" y="1341833"/>
              <a:ext cx="4255786" cy="33653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1309C0F3-A14E-4A8A-94C1-A7B73EB1B290}"/>
                </a:ext>
              </a:extLst>
            </p:cNvPr>
            <p:cNvGrpSpPr/>
            <p:nvPr/>
          </p:nvGrpSpPr>
          <p:grpSpPr>
            <a:xfrm>
              <a:off x="5891162" y="1411660"/>
              <a:ext cx="3569219" cy="3035658"/>
              <a:chOff x="1833002" y="1540154"/>
              <a:chExt cx="3569219" cy="3035658"/>
            </a:xfrm>
          </p:grpSpPr>
          <p:sp>
            <p:nvSpPr>
              <p:cNvPr id="340" name="Star: 7 Points 7">
                <a:extLst>
                  <a:ext uri="{FF2B5EF4-FFF2-40B4-BE49-F238E27FC236}">
                    <a16:creationId xmlns:a16="http://schemas.microsoft.com/office/drawing/2014/main" id="{659D50AA-C7DC-4F90-BF76-2E4BFE3E5D17}"/>
                  </a:ext>
                </a:extLst>
              </p:cNvPr>
              <p:cNvSpPr/>
              <p:nvPr/>
            </p:nvSpPr>
            <p:spPr>
              <a:xfrm>
                <a:off x="2742988" y="2500610"/>
                <a:ext cx="2659233" cy="2075202"/>
              </a:xfrm>
              <a:custGeom>
                <a:avLst/>
                <a:gdLst>
                  <a:gd name="connsiteX0" fmla="*/ -17 w 6668965"/>
                  <a:gd name="connsiteY0" fmla="*/ 2581230 h 4013689"/>
                  <a:gd name="connsiteX1" fmla="*/ 1026942 w 6668965"/>
                  <a:gd name="connsiteY1" fmla="*/ 1786270 h 4013689"/>
                  <a:gd name="connsiteX2" fmla="*/ 660432 w 6668965"/>
                  <a:gd name="connsiteY2" fmla="*/ 794964 h 4013689"/>
                  <a:gd name="connsiteX3" fmla="*/ 2307541 w 6668965"/>
                  <a:gd name="connsiteY3" fmla="*/ 794965 h 4013689"/>
                  <a:gd name="connsiteX4" fmla="*/ 3334483 w 6668965"/>
                  <a:gd name="connsiteY4" fmla="*/ 0 h 4013689"/>
                  <a:gd name="connsiteX5" fmla="*/ 4361424 w 6668965"/>
                  <a:gd name="connsiteY5" fmla="*/ 794965 h 4013689"/>
                  <a:gd name="connsiteX6" fmla="*/ 6008533 w 6668965"/>
                  <a:gd name="connsiteY6" fmla="*/ 794964 h 4013689"/>
                  <a:gd name="connsiteX7" fmla="*/ 5642023 w 6668965"/>
                  <a:gd name="connsiteY7" fmla="*/ 1786270 h 4013689"/>
                  <a:gd name="connsiteX8" fmla="*/ 6668982 w 6668965"/>
                  <a:gd name="connsiteY8" fmla="*/ 2581230 h 4013689"/>
                  <a:gd name="connsiteX9" fmla="*/ 5184979 w 6668965"/>
                  <a:gd name="connsiteY9" fmla="*/ 3022402 h 4013689"/>
                  <a:gd name="connsiteX10" fmla="*/ 4818459 w 6668965"/>
                  <a:gd name="connsiteY10" fmla="*/ 4013710 h 4013689"/>
                  <a:gd name="connsiteX11" fmla="*/ 3334483 w 6668965"/>
                  <a:gd name="connsiteY11" fmla="*/ 3572533 h 4013689"/>
                  <a:gd name="connsiteX12" fmla="*/ 1850506 w 6668965"/>
                  <a:gd name="connsiteY12" fmla="*/ 4013710 h 4013689"/>
                  <a:gd name="connsiteX13" fmla="*/ 1483986 w 6668965"/>
                  <a:gd name="connsiteY13" fmla="*/ 3022402 h 4013689"/>
                  <a:gd name="connsiteX14" fmla="*/ -17 w 6668965"/>
                  <a:gd name="connsiteY14" fmla="*/ 2581230 h 4013689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249469"/>
                  <a:gd name="connsiteX1" fmla="*/ 1026959 w 6668999"/>
                  <a:gd name="connsiteY1" fmla="*/ 1786270 h 4249469"/>
                  <a:gd name="connsiteX2" fmla="*/ 660449 w 6668999"/>
                  <a:gd name="connsiteY2" fmla="*/ 794964 h 4249469"/>
                  <a:gd name="connsiteX3" fmla="*/ 2307558 w 6668999"/>
                  <a:gd name="connsiteY3" fmla="*/ 794965 h 4249469"/>
                  <a:gd name="connsiteX4" fmla="*/ 3334500 w 6668999"/>
                  <a:gd name="connsiteY4" fmla="*/ 0 h 4249469"/>
                  <a:gd name="connsiteX5" fmla="*/ 4361441 w 6668999"/>
                  <a:gd name="connsiteY5" fmla="*/ 794965 h 4249469"/>
                  <a:gd name="connsiteX6" fmla="*/ 6008550 w 6668999"/>
                  <a:gd name="connsiteY6" fmla="*/ 794964 h 4249469"/>
                  <a:gd name="connsiteX7" fmla="*/ 5642040 w 6668999"/>
                  <a:gd name="connsiteY7" fmla="*/ 1786270 h 4249469"/>
                  <a:gd name="connsiteX8" fmla="*/ 6668999 w 6668999"/>
                  <a:gd name="connsiteY8" fmla="*/ 2581230 h 4249469"/>
                  <a:gd name="connsiteX9" fmla="*/ 5184996 w 6668999"/>
                  <a:gd name="connsiteY9" fmla="*/ 3022402 h 4249469"/>
                  <a:gd name="connsiteX10" fmla="*/ 4818476 w 6668999"/>
                  <a:gd name="connsiteY10" fmla="*/ 4013710 h 4249469"/>
                  <a:gd name="connsiteX11" fmla="*/ 3400442 w 6668999"/>
                  <a:gd name="connsiteY11" fmla="*/ 3840698 h 4249469"/>
                  <a:gd name="connsiteX12" fmla="*/ 1850523 w 6668999"/>
                  <a:gd name="connsiteY12" fmla="*/ 4013710 h 4249469"/>
                  <a:gd name="connsiteX13" fmla="*/ 1484003 w 6668999"/>
                  <a:gd name="connsiteY13" fmla="*/ 3022402 h 4249469"/>
                  <a:gd name="connsiteX14" fmla="*/ 0 w 6668999"/>
                  <a:gd name="connsiteY14" fmla="*/ 2581230 h 4249469"/>
                  <a:gd name="connsiteX0" fmla="*/ 0 w 6668999"/>
                  <a:gd name="connsiteY0" fmla="*/ 2581230 h 4112173"/>
                  <a:gd name="connsiteX1" fmla="*/ 1026959 w 6668999"/>
                  <a:gd name="connsiteY1" fmla="*/ 1786270 h 4112173"/>
                  <a:gd name="connsiteX2" fmla="*/ 660449 w 6668999"/>
                  <a:gd name="connsiteY2" fmla="*/ 794964 h 4112173"/>
                  <a:gd name="connsiteX3" fmla="*/ 2307558 w 6668999"/>
                  <a:gd name="connsiteY3" fmla="*/ 794965 h 4112173"/>
                  <a:gd name="connsiteX4" fmla="*/ 3334500 w 6668999"/>
                  <a:gd name="connsiteY4" fmla="*/ 0 h 4112173"/>
                  <a:gd name="connsiteX5" fmla="*/ 4361441 w 6668999"/>
                  <a:gd name="connsiteY5" fmla="*/ 794965 h 4112173"/>
                  <a:gd name="connsiteX6" fmla="*/ 6008550 w 6668999"/>
                  <a:gd name="connsiteY6" fmla="*/ 794964 h 4112173"/>
                  <a:gd name="connsiteX7" fmla="*/ 5642040 w 6668999"/>
                  <a:gd name="connsiteY7" fmla="*/ 1786270 h 4112173"/>
                  <a:gd name="connsiteX8" fmla="*/ 6668999 w 6668999"/>
                  <a:gd name="connsiteY8" fmla="*/ 2581230 h 4112173"/>
                  <a:gd name="connsiteX9" fmla="*/ 5184996 w 6668999"/>
                  <a:gd name="connsiteY9" fmla="*/ 3022402 h 4112173"/>
                  <a:gd name="connsiteX10" fmla="*/ 4818476 w 6668999"/>
                  <a:gd name="connsiteY10" fmla="*/ 4013710 h 4112173"/>
                  <a:gd name="connsiteX11" fmla="*/ 3154257 w 6668999"/>
                  <a:gd name="connsiteY11" fmla="*/ 3620890 h 4112173"/>
                  <a:gd name="connsiteX12" fmla="*/ 1850523 w 6668999"/>
                  <a:gd name="connsiteY12" fmla="*/ 4013710 h 4112173"/>
                  <a:gd name="connsiteX13" fmla="*/ 1484003 w 6668999"/>
                  <a:gd name="connsiteY13" fmla="*/ 3022402 h 4112173"/>
                  <a:gd name="connsiteX14" fmla="*/ 0 w 6668999"/>
                  <a:gd name="connsiteY14" fmla="*/ 2581230 h 4112173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859236 h 3390179"/>
                  <a:gd name="connsiteX1" fmla="*/ 1026959 w 6668999"/>
                  <a:gd name="connsiteY1" fmla="*/ 1064276 h 3390179"/>
                  <a:gd name="connsiteX2" fmla="*/ 660449 w 6668999"/>
                  <a:gd name="connsiteY2" fmla="*/ 72970 h 3390179"/>
                  <a:gd name="connsiteX3" fmla="*/ 2307558 w 6668999"/>
                  <a:gd name="connsiteY3" fmla="*/ 72971 h 3390179"/>
                  <a:gd name="connsiteX4" fmla="*/ 3312520 w 6668999"/>
                  <a:gd name="connsiteY4" fmla="*/ 60522 h 3390179"/>
                  <a:gd name="connsiteX5" fmla="*/ 4361441 w 6668999"/>
                  <a:gd name="connsiteY5" fmla="*/ 72971 h 3390179"/>
                  <a:gd name="connsiteX6" fmla="*/ 6008550 w 6668999"/>
                  <a:gd name="connsiteY6" fmla="*/ 72970 h 3390179"/>
                  <a:gd name="connsiteX7" fmla="*/ 5642040 w 6668999"/>
                  <a:gd name="connsiteY7" fmla="*/ 1064276 h 3390179"/>
                  <a:gd name="connsiteX8" fmla="*/ 6668999 w 6668999"/>
                  <a:gd name="connsiteY8" fmla="*/ 1859236 h 3390179"/>
                  <a:gd name="connsiteX9" fmla="*/ 5184996 w 6668999"/>
                  <a:gd name="connsiteY9" fmla="*/ 2300408 h 3390179"/>
                  <a:gd name="connsiteX10" fmla="*/ 4818476 w 6668999"/>
                  <a:gd name="connsiteY10" fmla="*/ 3291716 h 3390179"/>
                  <a:gd name="connsiteX11" fmla="*/ 3154257 w 6668999"/>
                  <a:gd name="connsiteY11" fmla="*/ 2898896 h 3390179"/>
                  <a:gd name="connsiteX12" fmla="*/ 1850523 w 6668999"/>
                  <a:gd name="connsiteY12" fmla="*/ 3291716 h 3390179"/>
                  <a:gd name="connsiteX13" fmla="*/ 1484003 w 6668999"/>
                  <a:gd name="connsiteY13" fmla="*/ 2300408 h 3390179"/>
                  <a:gd name="connsiteX14" fmla="*/ 0 w 6668999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8782 h 3540092"/>
                  <a:gd name="connsiteX1" fmla="*/ 1031121 w 6677323"/>
                  <a:gd name="connsiteY1" fmla="*/ 1063822 h 3540092"/>
                  <a:gd name="connsiteX2" fmla="*/ 664611 w 6677323"/>
                  <a:gd name="connsiteY2" fmla="*/ 72516 h 3540092"/>
                  <a:gd name="connsiteX3" fmla="*/ 2311720 w 6677323"/>
                  <a:gd name="connsiteY3" fmla="*/ 72517 h 3540092"/>
                  <a:gd name="connsiteX4" fmla="*/ 3316682 w 6677323"/>
                  <a:gd name="connsiteY4" fmla="*/ 60068 h 3540092"/>
                  <a:gd name="connsiteX5" fmla="*/ 4365603 w 6677323"/>
                  <a:gd name="connsiteY5" fmla="*/ 72517 h 3540092"/>
                  <a:gd name="connsiteX6" fmla="*/ 6012712 w 6677323"/>
                  <a:gd name="connsiteY6" fmla="*/ 72516 h 3540092"/>
                  <a:gd name="connsiteX7" fmla="*/ 5646202 w 6677323"/>
                  <a:gd name="connsiteY7" fmla="*/ 1063822 h 3540092"/>
                  <a:gd name="connsiteX8" fmla="*/ 6673161 w 6677323"/>
                  <a:gd name="connsiteY8" fmla="*/ 1858782 h 3540092"/>
                  <a:gd name="connsiteX9" fmla="*/ 5189158 w 6677323"/>
                  <a:gd name="connsiteY9" fmla="*/ 2299954 h 3540092"/>
                  <a:gd name="connsiteX10" fmla="*/ 4822638 w 6677323"/>
                  <a:gd name="connsiteY10" fmla="*/ 3291262 h 3540092"/>
                  <a:gd name="connsiteX11" fmla="*/ 3158419 w 6677323"/>
                  <a:gd name="connsiteY11" fmla="*/ 2898442 h 3540092"/>
                  <a:gd name="connsiteX12" fmla="*/ 1854685 w 6677323"/>
                  <a:gd name="connsiteY12" fmla="*/ 3291262 h 3540092"/>
                  <a:gd name="connsiteX13" fmla="*/ 1488165 w 6677323"/>
                  <a:gd name="connsiteY13" fmla="*/ 2299954 h 3540092"/>
                  <a:gd name="connsiteX14" fmla="*/ 4162 w 6677323"/>
                  <a:gd name="connsiteY14" fmla="*/ 1858782 h 3540092"/>
                  <a:gd name="connsiteX0" fmla="*/ 23224 w 6696385"/>
                  <a:gd name="connsiteY0" fmla="*/ 1863992 h 3545302"/>
                  <a:gd name="connsiteX1" fmla="*/ 606171 w 6696385"/>
                  <a:gd name="connsiteY1" fmla="*/ 1139371 h 3545302"/>
                  <a:gd name="connsiteX2" fmla="*/ 683673 w 6696385"/>
                  <a:gd name="connsiteY2" fmla="*/ 77726 h 3545302"/>
                  <a:gd name="connsiteX3" fmla="*/ 2330782 w 6696385"/>
                  <a:gd name="connsiteY3" fmla="*/ 77727 h 3545302"/>
                  <a:gd name="connsiteX4" fmla="*/ 3335744 w 6696385"/>
                  <a:gd name="connsiteY4" fmla="*/ 65278 h 3545302"/>
                  <a:gd name="connsiteX5" fmla="*/ 4384665 w 6696385"/>
                  <a:gd name="connsiteY5" fmla="*/ 77727 h 3545302"/>
                  <a:gd name="connsiteX6" fmla="*/ 6031774 w 6696385"/>
                  <a:gd name="connsiteY6" fmla="*/ 77726 h 3545302"/>
                  <a:gd name="connsiteX7" fmla="*/ 5665264 w 6696385"/>
                  <a:gd name="connsiteY7" fmla="*/ 1069032 h 3545302"/>
                  <a:gd name="connsiteX8" fmla="*/ 6692223 w 6696385"/>
                  <a:gd name="connsiteY8" fmla="*/ 1863992 h 3545302"/>
                  <a:gd name="connsiteX9" fmla="*/ 5208220 w 6696385"/>
                  <a:gd name="connsiteY9" fmla="*/ 2305164 h 3545302"/>
                  <a:gd name="connsiteX10" fmla="*/ 4841700 w 6696385"/>
                  <a:gd name="connsiteY10" fmla="*/ 3296472 h 3545302"/>
                  <a:gd name="connsiteX11" fmla="*/ 3177481 w 6696385"/>
                  <a:gd name="connsiteY11" fmla="*/ 2903652 h 3545302"/>
                  <a:gd name="connsiteX12" fmla="*/ 1873747 w 6696385"/>
                  <a:gd name="connsiteY12" fmla="*/ 3296472 h 3545302"/>
                  <a:gd name="connsiteX13" fmla="*/ 1507227 w 6696385"/>
                  <a:gd name="connsiteY13" fmla="*/ 2305164 h 3545302"/>
                  <a:gd name="connsiteX14" fmla="*/ 23224 w 6696385"/>
                  <a:gd name="connsiteY14" fmla="*/ 1863992 h 3545302"/>
                  <a:gd name="connsiteX0" fmla="*/ 30646 w 6703807"/>
                  <a:gd name="connsiteY0" fmla="*/ 1863992 h 3479603"/>
                  <a:gd name="connsiteX1" fmla="*/ 613593 w 6703807"/>
                  <a:gd name="connsiteY1" fmla="*/ 1139371 h 3479603"/>
                  <a:gd name="connsiteX2" fmla="*/ 691095 w 6703807"/>
                  <a:gd name="connsiteY2" fmla="*/ 77726 h 3479603"/>
                  <a:gd name="connsiteX3" fmla="*/ 2338204 w 6703807"/>
                  <a:gd name="connsiteY3" fmla="*/ 77727 h 3479603"/>
                  <a:gd name="connsiteX4" fmla="*/ 3343166 w 6703807"/>
                  <a:gd name="connsiteY4" fmla="*/ 65278 h 3479603"/>
                  <a:gd name="connsiteX5" fmla="*/ 4392087 w 6703807"/>
                  <a:gd name="connsiteY5" fmla="*/ 77727 h 3479603"/>
                  <a:gd name="connsiteX6" fmla="*/ 6039196 w 6703807"/>
                  <a:gd name="connsiteY6" fmla="*/ 77726 h 3479603"/>
                  <a:gd name="connsiteX7" fmla="*/ 5672686 w 6703807"/>
                  <a:gd name="connsiteY7" fmla="*/ 1069032 h 3479603"/>
                  <a:gd name="connsiteX8" fmla="*/ 6699645 w 6703807"/>
                  <a:gd name="connsiteY8" fmla="*/ 1863992 h 3479603"/>
                  <a:gd name="connsiteX9" fmla="*/ 5215642 w 6703807"/>
                  <a:gd name="connsiteY9" fmla="*/ 2305164 h 3479603"/>
                  <a:gd name="connsiteX10" fmla="*/ 4849122 w 6703807"/>
                  <a:gd name="connsiteY10" fmla="*/ 3296472 h 3479603"/>
                  <a:gd name="connsiteX11" fmla="*/ 3184903 w 6703807"/>
                  <a:gd name="connsiteY11" fmla="*/ 2903652 h 3479603"/>
                  <a:gd name="connsiteX12" fmla="*/ 1881169 w 6703807"/>
                  <a:gd name="connsiteY12" fmla="*/ 3296472 h 3479603"/>
                  <a:gd name="connsiteX13" fmla="*/ 1681703 w 6703807"/>
                  <a:gd name="connsiteY13" fmla="*/ 1891926 h 3479603"/>
                  <a:gd name="connsiteX14" fmla="*/ 30646 w 6703807"/>
                  <a:gd name="connsiteY14" fmla="*/ 1863992 h 3479603"/>
                  <a:gd name="connsiteX0" fmla="*/ 50411 w 6358692"/>
                  <a:gd name="connsiteY0" fmla="*/ 2123366 h 3479603"/>
                  <a:gd name="connsiteX1" fmla="*/ 268478 w 6358692"/>
                  <a:gd name="connsiteY1" fmla="*/ 1139371 h 3479603"/>
                  <a:gd name="connsiteX2" fmla="*/ 345980 w 6358692"/>
                  <a:gd name="connsiteY2" fmla="*/ 77726 h 3479603"/>
                  <a:gd name="connsiteX3" fmla="*/ 1993089 w 6358692"/>
                  <a:gd name="connsiteY3" fmla="*/ 77727 h 3479603"/>
                  <a:gd name="connsiteX4" fmla="*/ 2998051 w 6358692"/>
                  <a:gd name="connsiteY4" fmla="*/ 65278 h 3479603"/>
                  <a:gd name="connsiteX5" fmla="*/ 4046972 w 6358692"/>
                  <a:gd name="connsiteY5" fmla="*/ 77727 h 3479603"/>
                  <a:gd name="connsiteX6" fmla="*/ 5694081 w 6358692"/>
                  <a:gd name="connsiteY6" fmla="*/ 77726 h 3479603"/>
                  <a:gd name="connsiteX7" fmla="*/ 5327571 w 6358692"/>
                  <a:gd name="connsiteY7" fmla="*/ 1069032 h 3479603"/>
                  <a:gd name="connsiteX8" fmla="*/ 6354530 w 6358692"/>
                  <a:gd name="connsiteY8" fmla="*/ 1863992 h 3479603"/>
                  <a:gd name="connsiteX9" fmla="*/ 4870527 w 6358692"/>
                  <a:gd name="connsiteY9" fmla="*/ 2305164 h 3479603"/>
                  <a:gd name="connsiteX10" fmla="*/ 4504007 w 6358692"/>
                  <a:gd name="connsiteY10" fmla="*/ 3296472 h 3479603"/>
                  <a:gd name="connsiteX11" fmla="*/ 2839788 w 6358692"/>
                  <a:gd name="connsiteY11" fmla="*/ 2903652 h 3479603"/>
                  <a:gd name="connsiteX12" fmla="*/ 1536054 w 6358692"/>
                  <a:gd name="connsiteY12" fmla="*/ 3296472 h 3479603"/>
                  <a:gd name="connsiteX13" fmla="*/ 1336588 w 6358692"/>
                  <a:gd name="connsiteY13" fmla="*/ 1891926 h 3479603"/>
                  <a:gd name="connsiteX14" fmla="*/ 50411 w 6358692"/>
                  <a:gd name="connsiteY14" fmla="*/ 2123366 h 3479603"/>
                  <a:gd name="connsiteX0" fmla="*/ 40955 w 6349236"/>
                  <a:gd name="connsiteY0" fmla="*/ 2123366 h 3451057"/>
                  <a:gd name="connsiteX1" fmla="*/ 259022 w 6349236"/>
                  <a:gd name="connsiteY1" fmla="*/ 1139371 h 3451057"/>
                  <a:gd name="connsiteX2" fmla="*/ 336524 w 6349236"/>
                  <a:gd name="connsiteY2" fmla="*/ 77726 h 3451057"/>
                  <a:gd name="connsiteX3" fmla="*/ 1983633 w 6349236"/>
                  <a:gd name="connsiteY3" fmla="*/ 77727 h 3451057"/>
                  <a:gd name="connsiteX4" fmla="*/ 2988595 w 6349236"/>
                  <a:gd name="connsiteY4" fmla="*/ 65278 h 3451057"/>
                  <a:gd name="connsiteX5" fmla="*/ 4037516 w 6349236"/>
                  <a:gd name="connsiteY5" fmla="*/ 77727 h 3451057"/>
                  <a:gd name="connsiteX6" fmla="*/ 5684625 w 6349236"/>
                  <a:gd name="connsiteY6" fmla="*/ 77726 h 3451057"/>
                  <a:gd name="connsiteX7" fmla="*/ 5318115 w 6349236"/>
                  <a:gd name="connsiteY7" fmla="*/ 1069032 h 3451057"/>
                  <a:gd name="connsiteX8" fmla="*/ 6345074 w 6349236"/>
                  <a:gd name="connsiteY8" fmla="*/ 1863992 h 3451057"/>
                  <a:gd name="connsiteX9" fmla="*/ 4861071 w 6349236"/>
                  <a:gd name="connsiteY9" fmla="*/ 2305164 h 3451057"/>
                  <a:gd name="connsiteX10" fmla="*/ 4494551 w 6349236"/>
                  <a:gd name="connsiteY10" fmla="*/ 3296472 h 3451057"/>
                  <a:gd name="connsiteX11" fmla="*/ 2830332 w 6349236"/>
                  <a:gd name="connsiteY11" fmla="*/ 2903652 h 3451057"/>
                  <a:gd name="connsiteX12" fmla="*/ 1526598 w 6349236"/>
                  <a:gd name="connsiteY12" fmla="*/ 3296472 h 3451057"/>
                  <a:gd name="connsiteX13" fmla="*/ 1177663 w 6349236"/>
                  <a:gd name="connsiteY13" fmla="*/ 2331541 h 3451057"/>
                  <a:gd name="connsiteX14" fmla="*/ 40955 w 6349236"/>
                  <a:gd name="connsiteY14" fmla="*/ 2123366 h 3451057"/>
                  <a:gd name="connsiteX0" fmla="*/ 40955 w 6372408"/>
                  <a:gd name="connsiteY0" fmla="*/ 2123366 h 3451057"/>
                  <a:gd name="connsiteX1" fmla="*/ 259022 w 6372408"/>
                  <a:gd name="connsiteY1" fmla="*/ 1139371 h 3451057"/>
                  <a:gd name="connsiteX2" fmla="*/ 336524 w 6372408"/>
                  <a:gd name="connsiteY2" fmla="*/ 77726 h 3451057"/>
                  <a:gd name="connsiteX3" fmla="*/ 1983633 w 6372408"/>
                  <a:gd name="connsiteY3" fmla="*/ 77727 h 3451057"/>
                  <a:gd name="connsiteX4" fmla="*/ 2988595 w 6372408"/>
                  <a:gd name="connsiteY4" fmla="*/ 65278 h 3451057"/>
                  <a:gd name="connsiteX5" fmla="*/ 4037516 w 6372408"/>
                  <a:gd name="connsiteY5" fmla="*/ 77727 h 3451057"/>
                  <a:gd name="connsiteX6" fmla="*/ 5684625 w 6372408"/>
                  <a:gd name="connsiteY6" fmla="*/ 77726 h 3451057"/>
                  <a:gd name="connsiteX7" fmla="*/ 5318115 w 6372408"/>
                  <a:gd name="connsiteY7" fmla="*/ 1069032 h 3451057"/>
                  <a:gd name="connsiteX8" fmla="*/ 6345074 w 6372408"/>
                  <a:gd name="connsiteY8" fmla="*/ 1863992 h 3451057"/>
                  <a:gd name="connsiteX9" fmla="*/ 4021405 w 6372408"/>
                  <a:gd name="connsiteY9" fmla="*/ 1641344 h 3451057"/>
                  <a:gd name="connsiteX10" fmla="*/ 4494551 w 6372408"/>
                  <a:gd name="connsiteY10" fmla="*/ 3296472 h 3451057"/>
                  <a:gd name="connsiteX11" fmla="*/ 2830332 w 6372408"/>
                  <a:gd name="connsiteY11" fmla="*/ 2903652 h 3451057"/>
                  <a:gd name="connsiteX12" fmla="*/ 1526598 w 6372408"/>
                  <a:gd name="connsiteY12" fmla="*/ 3296472 h 3451057"/>
                  <a:gd name="connsiteX13" fmla="*/ 1177663 w 6372408"/>
                  <a:gd name="connsiteY13" fmla="*/ 2331541 h 3451057"/>
                  <a:gd name="connsiteX14" fmla="*/ 40955 w 6372408"/>
                  <a:gd name="connsiteY14" fmla="*/ 2123366 h 3451057"/>
                  <a:gd name="connsiteX0" fmla="*/ 40955 w 6372408"/>
                  <a:gd name="connsiteY0" fmla="*/ 2186898 h 3514589"/>
                  <a:gd name="connsiteX1" fmla="*/ 259022 w 6372408"/>
                  <a:gd name="connsiteY1" fmla="*/ 1202903 h 3514589"/>
                  <a:gd name="connsiteX2" fmla="*/ 336524 w 6372408"/>
                  <a:gd name="connsiteY2" fmla="*/ 141258 h 3514589"/>
                  <a:gd name="connsiteX3" fmla="*/ 1983633 w 6372408"/>
                  <a:gd name="connsiteY3" fmla="*/ 141259 h 3514589"/>
                  <a:gd name="connsiteX4" fmla="*/ 2412699 w 6372408"/>
                  <a:gd name="connsiteY4" fmla="*/ 1337752 h 3514589"/>
                  <a:gd name="connsiteX5" fmla="*/ 4037516 w 6372408"/>
                  <a:gd name="connsiteY5" fmla="*/ 141259 h 3514589"/>
                  <a:gd name="connsiteX6" fmla="*/ 5684625 w 6372408"/>
                  <a:gd name="connsiteY6" fmla="*/ 141258 h 3514589"/>
                  <a:gd name="connsiteX7" fmla="*/ 5318115 w 6372408"/>
                  <a:gd name="connsiteY7" fmla="*/ 1132564 h 3514589"/>
                  <a:gd name="connsiteX8" fmla="*/ 6345074 w 6372408"/>
                  <a:gd name="connsiteY8" fmla="*/ 1927524 h 3514589"/>
                  <a:gd name="connsiteX9" fmla="*/ 4021405 w 6372408"/>
                  <a:gd name="connsiteY9" fmla="*/ 1704876 h 3514589"/>
                  <a:gd name="connsiteX10" fmla="*/ 4494551 w 6372408"/>
                  <a:gd name="connsiteY10" fmla="*/ 3360004 h 3514589"/>
                  <a:gd name="connsiteX11" fmla="*/ 2830332 w 6372408"/>
                  <a:gd name="connsiteY11" fmla="*/ 2967184 h 3514589"/>
                  <a:gd name="connsiteX12" fmla="*/ 1526598 w 6372408"/>
                  <a:gd name="connsiteY12" fmla="*/ 3360004 h 3514589"/>
                  <a:gd name="connsiteX13" fmla="*/ 1177663 w 6372408"/>
                  <a:gd name="connsiteY13" fmla="*/ 2395073 h 3514589"/>
                  <a:gd name="connsiteX14" fmla="*/ 40955 w 6372408"/>
                  <a:gd name="connsiteY14" fmla="*/ 2186898 h 3514589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311021 w 6372408"/>
                  <a:gd name="connsiteY3" fmla="*/ 809599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667109 w 6372408"/>
                  <a:gd name="connsiteY3" fmla="*/ 457906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16359 h 3444050"/>
                  <a:gd name="connsiteX1" fmla="*/ 259022 w 6372408"/>
                  <a:gd name="connsiteY1" fmla="*/ 1132364 h 3444050"/>
                  <a:gd name="connsiteX2" fmla="*/ 336524 w 6372408"/>
                  <a:gd name="connsiteY2" fmla="*/ 70719 h 3444050"/>
                  <a:gd name="connsiteX3" fmla="*/ 1667109 w 6372408"/>
                  <a:gd name="connsiteY3" fmla="*/ 439996 h 3444050"/>
                  <a:gd name="connsiteX4" fmla="*/ 2764391 w 6372408"/>
                  <a:gd name="connsiteY4" fmla="*/ 1025425 h 3444050"/>
                  <a:gd name="connsiteX5" fmla="*/ 4037516 w 6372408"/>
                  <a:gd name="connsiteY5" fmla="*/ 70720 h 3444050"/>
                  <a:gd name="connsiteX6" fmla="*/ 5684625 w 6372408"/>
                  <a:gd name="connsiteY6" fmla="*/ 70719 h 3444050"/>
                  <a:gd name="connsiteX7" fmla="*/ 5318115 w 6372408"/>
                  <a:gd name="connsiteY7" fmla="*/ 1062025 h 3444050"/>
                  <a:gd name="connsiteX8" fmla="*/ 6345074 w 6372408"/>
                  <a:gd name="connsiteY8" fmla="*/ 1856985 h 3444050"/>
                  <a:gd name="connsiteX9" fmla="*/ 4021405 w 6372408"/>
                  <a:gd name="connsiteY9" fmla="*/ 1634337 h 3444050"/>
                  <a:gd name="connsiteX10" fmla="*/ 4494551 w 6372408"/>
                  <a:gd name="connsiteY10" fmla="*/ 3289465 h 3444050"/>
                  <a:gd name="connsiteX11" fmla="*/ 2830332 w 6372408"/>
                  <a:gd name="connsiteY11" fmla="*/ 2896645 h 3444050"/>
                  <a:gd name="connsiteX12" fmla="*/ 1526598 w 6372408"/>
                  <a:gd name="connsiteY12" fmla="*/ 3289465 h 3444050"/>
                  <a:gd name="connsiteX13" fmla="*/ 1177663 w 6372408"/>
                  <a:gd name="connsiteY13" fmla="*/ 2324534 h 3444050"/>
                  <a:gd name="connsiteX14" fmla="*/ 40955 w 6372408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6116503"/>
                  <a:gd name="connsiteY0" fmla="*/ 2156445 h 3484136"/>
                  <a:gd name="connsiteX1" fmla="*/ 259022 w 6116503"/>
                  <a:gd name="connsiteY1" fmla="*/ 1172450 h 3484136"/>
                  <a:gd name="connsiteX2" fmla="*/ 336524 w 6116503"/>
                  <a:gd name="connsiteY2" fmla="*/ 110805 h 3484136"/>
                  <a:gd name="connsiteX3" fmla="*/ 1667109 w 6116503"/>
                  <a:gd name="connsiteY3" fmla="*/ 480082 h 3484136"/>
                  <a:gd name="connsiteX4" fmla="*/ 2764391 w 6116503"/>
                  <a:gd name="connsiteY4" fmla="*/ 1065511 h 3484136"/>
                  <a:gd name="connsiteX5" fmla="*/ 4037516 w 6116503"/>
                  <a:gd name="connsiteY5" fmla="*/ 110806 h 3484136"/>
                  <a:gd name="connsiteX6" fmla="*/ 5684625 w 6116503"/>
                  <a:gd name="connsiteY6" fmla="*/ 110805 h 3484136"/>
                  <a:gd name="connsiteX7" fmla="*/ 6083046 w 6116503"/>
                  <a:gd name="connsiteY7" fmla="*/ 926264 h 3484136"/>
                  <a:gd name="connsiteX8" fmla="*/ 5026228 w 6116503"/>
                  <a:gd name="connsiteY8" fmla="*/ 1176101 h 3484136"/>
                  <a:gd name="connsiteX9" fmla="*/ 4021405 w 6116503"/>
                  <a:gd name="connsiteY9" fmla="*/ 1674423 h 3484136"/>
                  <a:gd name="connsiteX10" fmla="*/ 4494551 w 6116503"/>
                  <a:gd name="connsiteY10" fmla="*/ 3329551 h 3484136"/>
                  <a:gd name="connsiteX11" fmla="*/ 2830332 w 6116503"/>
                  <a:gd name="connsiteY11" fmla="*/ 2936731 h 3484136"/>
                  <a:gd name="connsiteX12" fmla="*/ 1526598 w 6116503"/>
                  <a:gd name="connsiteY12" fmla="*/ 3329551 h 3484136"/>
                  <a:gd name="connsiteX13" fmla="*/ 1177663 w 6116503"/>
                  <a:gd name="connsiteY13" fmla="*/ 2364620 h 3484136"/>
                  <a:gd name="connsiteX14" fmla="*/ 40955 w 6116503"/>
                  <a:gd name="connsiteY14" fmla="*/ 2156445 h 3484136"/>
                  <a:gd name="connsiteX0" fmla="*/ 40955 w 6116503"/>
                  <a:gd name="connsiteY0" fmla="*/ 2156445 h 3619562"/>
                  <a:gd name="connsiteX1" fmla="*/ 259022 w 6116503"/>
                  <a:gd name="connsiteY1" fmla="*/ 1172450 h 3619562"/>
                  <a:gd name="connsiteX2" fmla="*/ 336524 w 6116503"/>
                  <a:gd name="connsiteY2" fmla="*/ 110805 h 3619562"/>
                  <a:gd name="connsiteX3" fmla="*/ 1667109 w 6116503"/>
                  <a:gd name="connsiteY3" fmla="*/ 480082 h 3619562"/>
                  <a:gd name="connsiteX4" fmla="*/ 2764391 w 6116503"/>
                  <a:gd name="connsiteY4" fmla="*/ 1065511 h 3619562"/>
                  <a:gd name="connsiteX5" fmla="*/ 4037516 w 6116503"/>
                  <a:gd name="connsiteY5" fmla="*/ 110806 h 3619562"/>
                  <a:gd name="connsiteX6" fmla="*/ 5684625 w 6116503"/>
                  <a:gd name="connsiteY6" fmla="*/ 110805 h 3619562"/>
                  <a:gd name="connsiteX7" fmla="*/ 6083046 w 6116503"/>
                  <a:gd name="connsiteY7" fmla="*/ 926264 h 3619562"/>
                  <a:gd name="connsiteX8" fmla="*/ 5026228 w 6116503"/>
                  <a:gd name="connsiteY8" fmla="*/ 1176101 h 3619562"/>
                  <a:gd name="connsiteX9" fmla="*/ 4021405 w 6116503"/>
                  <a:gd name="connsiteY9" fmla="*/ 1674423 h 3619562"/>
                  <a:gd name="connsiteX10" fmla="*/ 4494551 w 6116503"/>
                  <a:gd name="connsiteY10" fmla="*/ 3329551 h 3619562"/>
                  <a:gd name="connsiteX11" fmla="*/ 2830332 w 6116503"/>
                  <a:gd name="connsiteY11" fmla="*/ 2936731 h 3619562"/>
                  <a:gd name="connsiteX12" fmla="*/ 1557371 w 6116503"/>
                  <a:gd name="connsiteY12" fmla="*/ 3610904 h 3619562"/>
                  <a:gd name="connsiteX13" fmla="*/ 1177663 w 6116503"/>
                  <a:gd name="connsiteY13" fmla="*/ 2364620 h 3619562"/>
                  <a:gd name="connsiteX14" fmla="*/ 40955 w 6116503"/>
                  <a:gd name="connsiteY14" fmla="*/ 2156445 h 3619562"/>
                  <a:gd name="connsiteX0" fmla="*/ 5474 w 6081022"/>
                  <a:gd name="connsiteY0" fmla="*/ 2156445 h 3619562"/>
                  <a:gd name="connsiteX1" fmla="*/ 693930 w 6081022"/>
                  <a:gd name="connsiteY1" fmla="*/ 1212016 h 3619562"/>
                  <a:gd name="connsiteX2" fmla="*/ 301043 w 6081022"/>
                  <a:gd name="connsiteY2" fmla="*/ 110805 h 3619562"/>
                  <a:gd name="connsiteX3" fmla="*/ 1631628 w 6081022"/>
                  <a:gd name="connsiteY3" fmla="*/ 480082 h 3619562"/>
                  <a:gd name="connsiteX4" fmla="*/ 2728910 w 6081022"/>
                  <a:gd name="connsiteY4" fmla="*/ 1065511 h 3619562"/>
                  <a:gd name="connsiteX5" fmla="*/ 4002035 w 6081022"/>
                  <a:gd name="connsiteY5" fmla="*/ 110806 h 3619562"/>
                  <a:gd name="connsiteX6" fmla="*/ 5649144 w 6081022"/>
                  <a:gd name="connsiteY6" fmla="*/ 110805 h 3619562"/>
                  <a:gd name="connsiteX7" fmla="*/ 6047565 w 6081022"/>
                  <a:gd name="connsiteY7" fmla="*/ 926264 h 3619562"/>
                  <a:gd name="connsiteX8" fmla="*/ 4990747 w 6081022"/>
                  <a:gd name="connsiteY8" fmla="*/ 1176101 h 3619562"/>
                  <a:gd name="connsiteX9" fmla="*/ 3985924 w 6081022"/>
                  <a:gd name="connsiteY9" fmla="*/ 1674423 h 3619562"/>
                  <a:gd name="connsiteX10" fmla="*/ 4459070 w 6081022"/>
                  <a:gd name="connsiteY10" fmla="*/ 3329551 h 3619562"/>
                  <a:gd name="connsiteX11" fmla="*/ 2794851 w 6081022"/>
                  <a:gd name="connsiteY11" fmla="*/ 2936731 h 3619562"/>
                  <a:gd name="connsiteX12" fmla="*/ 1521890 w 6081022"/>
                  <a:gd name="connsiteY12" fmla="*/ 3610904 h 3619562"/>
                  <a:gd name="connsiteX13" fmla="*/ 1142182 w 6081022"/>
                  <a:gd name="connsiteY13" fmla="*/ 2364620 h 3619562"/>
                  <a:gd name="connsiteX14" fmla="*/ 5474 w 6081022"/>
                  <a:gd name="connsiteY14" fmla="*/ 2156445 h 3619562"/>
                  <a:gd name="connsiteX0" fmla="*/ 21490 w 6097038"/>
                  <a:gd name="connsiteY0" fmla="*/ 2156445 h 3619562"/>
                  <a:gd name="connsiteX1" fmla="*/ 406611 w 6097038"/>
                  <a:gd name="connsiteY1" fmla="*/ 1418635 h 3619562"/>
                  <a:gd name="connsiteX2" fmla="*/ 317059 w 6097038"/>
                  <a:gd name="connsiteY2" fmla="*/ 110805 h 3619562"/>
                  <a:gd name="connsiteX3" fmla="*/ 1647644 w 6097038"/>
                  <a:gd name="connsiteY3" fmla="*/ 480082 h 3619562"/>
                  <a:gd name="connsiteX4" fmla="*/ 2744926 w 6097038"/>
                  <a:gd name="connsiteY4" fmla="*/ 1065511 h 3619562"/>
                  <a:gd name="connsiteX5" fmla="*/ 4018051 w 6097038"/>
                  <a:gd name="connsiteY5" fmla="*/ 110806 h 3619562"/>
                  <a:gd name="connsiteX6" fmla="*/ 5665160 w 6097038"/>
                  <a:gd name="connsiteY6" fmla="*/ 110805 h 3619562"/>
                  <a:gd name="connsiteX7" fmla="*/ 6063581 w 6097038"/>
                  <a:gd name="connsiteY7" fmla="*/ 926264 h 3619562"/>
                  <a:gd name="connsiteX8" fmla="*/ 5006763 w 6097038"/>
                  <a:gd name="connsiteY8" fmla="*/ 1176101 h 3619562"/>
                  <a:gd name="connsiteX9" fmla="*/ 4001940 w 6097038"/>
                  <a:gd name="connsiteY9" fmla="*/ 1674423 h 3619562"/>
                  <a:gd name="connsiteX10" fmla="*/ 4475086 w 6097038"/>
                  <a:gd name="connsiteY10" fmla="*/ 3329551 h 3619562"/>
                  <a:gd name="connsiteX11" fmla="*/ 2810867 w 6097038"/>
                  <a:gd name="connsiteY11" fmla="*/ 2936731 h 3619562"/>
                  <a:gd name="connsiteX12" fmla="*/ 1537906 w 6097038"/>
                  <a:gd name="connsiteY12" fmla="*/ 3610904 h 3619562"/>
                  <a:gd name="connsiteX13" fmla="*/ 1158198 w 6097038"/>
                  <a:gd name="connsiteY13" fmla="*/ 2364620 h 3619562"/>
                  <a:gd name="connsiteX14" fmla="*/ 21490 w 6097038"/>
                  <a:gd name="connsiteY14" fmla="*/ 2156445 h 3619562"/>
                  <a:gd name="connsiteX0" fmla="*/ 21490 w 6063924"/>
                  <a:gd name="connsiteY0" fmla="*/ 2086385 h 3549502"/>
                  <a:gd name="connsiteX1" fmla="*/ 406611 w 6063924"/>
                  <a:gd name="connsiteY1" fmla="*/ 1348575 h 3549502"/>
                  <a:gd name="connsiteX2" fmla="*/ 317059 w 6063924"/>
                  <a:gd name="connsiteY2" fmla="*/ 40745 h 3549502"/>
                  <a:gd name="connsiteX3" fmla="*/ 1647644 w 6063924"/>
                  <a:gd name="connsiteY3" fmla="*/ 410022 h 3549502"/>
                  <a:gd name="connsiteX4" fmla="*/ 2744926 w 6063924"/>
                  <a:gd name="connsiteY4" fmla="*/ 995451 h 3549502"/>
                  <a:gd name="connsiteX5" fmla="*/ 4018051 w 6063924"/>
                  <a:gd name="connsiteY5" fmla="*/ 40746 h 3549502"/>
                  <a:gd name="connsiteX6" fmla="*/ 4895833 w 6063924"/>
                  <a:gd name="connsiteY6" fmla="*/ 242968 h 3549502"/>
                  <a:gd name="connsiteX7" fmla="*/ 6063581 w 6063924"/>
                  <a:gd name="connsiteY7" fmla="*/ 856204 h 3549502"/>
                  <a:gd name="connsiteX8" fmla="*/ 5006763 w 6063924"/>
                  <a:gd name="connsiteY8" fmla="*/ 1106041 h 3549502"/>
                  <a:gd name="connsiteX9" fmla="*/ 4001940 w 6063924"/>
                  <a:gd name="connsiteY9" fmla="*/ 1604363 h 3549502"/>
                  <a:gd name="connsiteX10" fmla="*/ 4475086 w 6063924"/>
                  <a:gd name="connsiteY10" fmla="*/ 3259491 h 3549502"/>
                  <a:gd name="connsiteX11" fmla="*/ 2810867 w 6063924"/>
                  <a:gd name="connsiteY11" fmla="*/ 2866671 h 3549502"/>
                  <a:gd name="connsiteX12" fmla="*/ 1537906 w 6063924"/>
                  <a:gd name="connsiteY12" fmla="*/ 3540844 h 3549502"/>
                  <a:gd name="connsiteX13" fmla="*/ 1158198 w 6063924"/>
                  <a:gd name="connsiteY13" fmla="*/ 2294560 h 3549502"/>
                  <a:gd name="connsiteX14" fmla="*/ 21490 w 6063924"/>
                  <a:gd name="connsiteY14" fmla="*/ 2086385 h 3549502"/>
                  <a:gd name="connsiteX0" fmla="*/ 21490 w 5009341"/>
                  <a:gd name="connsiteY0" fmla="*/ 2088696 h 3551813"/>
                  <a:gd name="connsiteX1" fmla="*/ 406611 w 5009341"/>
                  <a:gd name="connsiteY1" fmla="*/ 1350886 h 3551813"/>
                  <a:gd name="connsiteX2" fmla="*/ 317059 w 5009341"/>
                  <a:gd name="connsiteY2" fmla="*/ 43056 h 3551813"/>
                  <a:gd name="connsiteX3" fmla="*/ 1647644 w 5009341"/>
                  <a:gd name="connsiteY3" fmla="*/ 412333 h 3551813"/>
                  <a:gd name="connsiteX4" fmla="*/ 2744926 w 5009341"/>
                  <a:gd name="connsiteY4" fmla="*/ 997762 h 3551813"/>
                  <a:gd name="connsiteX5" fmla="*/ 4018051 w 5009341"/>
                  <a:gd name="connsiteY5" fmla="*/ 43057 h 3551813"/>
                  <a:gd name="connsiteX6" fmla="*/ 4895833 w 5009341"/>
                  <a:gd name="connsiteY6" fmla="*/ 245279 h 3551813"/>
                  <a:gd name="connsiteX7" fmla="*/ 4309515 w 5009341"/>
                  <a:gd name="connsiteY7" fmla="*/ 968419 h 3551813"/>
                  <a:gd name="connsiteX8" fmla="*/ 5006763 w 5009341"/>
                  <a:gd name="connsiteY8" fmla="*/ 1108352 h 3551813"/>
                  <a:gd name="connsiteX9" fmla="*/ 4001940 w 5009341"/>
                  <a:gd name="connsiteY9" fmla="*/ 1606674 h 3551813"/>
                  <a:gd name="connsiteX10" fmla="*/ 4475086 w 5009341"/>
                  <a:gd name="connsiteY10" fmla="*/ 3261802 h 3551813"/>
                  <a:gd name="connsiteX11" fmla="*/ 2810867 w 5009341"/>
                  <a:gd name="connsiteY11" fmla="*/ 2868982 h 3551813"/>
                  <a:gd name="connsiteX12" fmla="*/ 1537906 w 5009341"/>
                  <a:gd name="connsiteY12" fmla="*/ 3543155 h 3551813"/>
                  <a:gd name="connsiteX13" fmla="*/ 1158198 w 5009341"/>
                  <a:gd name="connsiteY13" fmla="*/ 2296871 h 3551813"/>
                  <a:gd name="connsiteX14" fmla="*/ 21490 w 5009341"/>
                  <a:gd name="connsiteY14" fmla="*/ 2088696 h 3551813"/>
                  <a:gd name="connsiteX0" fmla="*/ 21490 w 5009341"/>
                  <a:gd name="connsiteY0" fmla="*/ 2083661 h 3546778"/>
                  <a:gd name="connsiteX1" fmla="*/ 406611 w 5009341"/>
                  <a:gd name="connsiteY1" fmla="*/ 1345851 h 3546778"/>
                  <a:gd name="connsiteX2" fmla="*/ 317059 w 5009341"/>
                  <a:gd name="connsiteY2" fmla="*/ 38021 h 3546778"/>
                  <a:gd name="connsiteX3" fmla="*/ 1647644 w 5009341"/>
                  <a:gd name="connsiteY3" fmla="*/ 407298 h 3546778"/>
                  <a:gd name="connsiteX4" fmla="*/ 2744926 w 5009341"/>
                  <a:gd name="connsiteY4" fmla="*/ 992727 h 3546778"/>
                  <a:gd name="connsiteX5" fmla="*/ 3635586 w 5009341"/>
                  <a:gd name="connsiteY5" fmla="*/ 613918 h 3546778"/>
                  <a:gd name="connsiteX6" fmla="*/ 4895833 w 5009341"/>
                  <a:gd name="connsiteY6" fmla="*/ 240244 h 3546778"/>
                  <a:gd name="connsiteX7" fmla="*/ 4309515 w 5009341"/>
                  <a:gd name="connsiteY7" fmla="*/ 963384 h 3546778"/>
                  <a:gd name="connsiteX8" fmla="*/ 5006763 w 5009341"/>
                  <a:gd name="connsiteY8" fmla="*/ 1103317 h 3546778"/>
                  <a:gd name="connsiteX9" fmla="*/ 4001940 w 5009341"/>
                  <a:gd name="connsiteY9" fmla="*/ 1601639 h 3546778"/>
                  <a:gd name="connsiteX10" fmla="*/ 4475086 w 5009341"/>
                  <a:gd name="connsiteY10" fmla="*/ 3256767 h 3546778"/>
                  <a:gd name="connsiteX11" fmla="*/ 2810867 w 5009341"/>
                  <a:gd name="connsiteY11" fmla="*/ 2863947 h 3546778"/>
                  <a:gd name="connsiteX12" fmla="*/ 1537906 w 5009341"/>
                  <a:gd name="connsiteY12" fmla="*/ 3538120 h 3546778"/>
                  <a:gd name="connsiteX13" fmla="*/ 1158198 w 5009341"/>
                  <a:gd name="connsiteY13" fmla="*/ 2291836 h 3546778"/>
                  <a:gd name="connsiteX14" fmla="*/ 21490 w 5009341"/>
                  <a:gd name="connsiteY14" fmla="*/ 2083661 h 3546778"/>
                  <a:gd name="connsiteX0" fmla="*/ 21490 w 5009970"/>
                  <a:gd name="connsiteY0" fmla="*/ 2083661 h 3546778"/>
                  <a:gd name="connsiteX1" fmla="*/ 406611 w 5009970"/>
                  <a:gd name="connsiteY1" fmla="*/ 1345851 h 3546778"/>
                  <a:gd name="connsiteX2" fmla="*/ 317059 w 5009970"/>
                  <a:gd name="connsiteY2" fmla="*/ 38021 h 3546778"/>
                  <a:gd name="connsiteX3" fmla="*/ 1647644 w 5009970"/>
                  <a:gd name="connsiteY3" fmla="*/ 407298 h 3546778"/>
                  <a:gd name="connsiteX4" fmla="*/ 2744926 w 5009970"/>
                  <a:gd name="connsiteY4" fmla="*/ 992727 h 3546778"/>
                  <a:gd name="connsiteX5" fmla="*/ 3635586 w 5009970"/>
                  <a:gd name="connsiteY5" fmla="*/ 613918 h 3546778"/>
                  <a:gd name="connsiteX6" fmla="*/ 3981433 w 5009970"/>
                  <a:gd name="connsiteY6" fmla="*/ 838121 h 3546778"/>
                  <a:gd name="connsiteX7" fmla="*/ 4309515 w 5009970"/>
                  <a:gd name="connsiteY7" fmla="*/ 963384 h 3546778"/>
                  <a:gd name="connsiteX8" fmla="*/ 5006763 w 5009970"/>
                  <a:gd name="connsiteY8" fmla="*/ 1103317 h 3546778"/>
                  <a:gd name="connsiteX9" fmla="*/ 4001940 w 5009970"/>
                  <a:gd name="connsiteY9" fmla="*/ 1601639 h 3546778"/>
                  <a:gd name="connsiteX10" fmla="*/ 4475086 w 5009970"/>
                  <a:gd name="connsiteY10" fmla="*/ 3256767 h 3546778"/>
                  <a:gd name="connsiteX11" fmla="*/ 2810867 w 5009970"/>
                  <a:gd name="connsiteY11" fmla="*/ 2863947 h 3546778"/>
                  <a:gd name="connsiteX12" fmla="*/ 1537906 w 5009970"/>
                  <a:gd name="connsiteY12" fmla="*/ 3538120 h 3546778"/>
                  <a:gd name="connsiteX13" fmla="*/ 1158198 w 5009970"/>
                  <a:gd name="connsiteY13" fmla="*/ 2291836 h 3546778"/>
                  <a:gd name="connsiteX14" fmla="*/ 21490 w 5009970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309515 w 4515197"/>
                  <a:gd name="connsiteY7" fmla="*/ 96338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041350 w 4515197"/>
                  <a:gd name="connsiteY7" fmla="*/ 102053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4969"/>
                  <a:gd name="connsiteY0" fmla="*/ 2083661 h 3538819"/>
                  <a:gd name="connsiteX1" fmla="*/ 406611 w 4514969"/>
                  <a:gd name="connsiteY1" fmla="*/ 1345851 h 3538819"/>
                  <a:gd name="connsiteX2" fmla="*/ 317059 w 4514969"/>
                  <a:gd name="connsiteY2" fmla="*/ 38021 h 3538819"/>
                  <a:gd name="connsiteX3" fmla="*/ 1647644 w 4514969"/>
                  <a:gd name="connsiteY3" fmla="*/ 407298 h 3538819"/>
                  <a:gd name="connsiteX4" fmla="*/ 2744926 w 4514969"/>
                  <a:gd name="connsiteY4" fmla="*/ 992727 h 3538819"/>
                  <a:gd name="connsiteX5" fmla="*/ 3635586 w 4514969"/>
                  <a:gd name="connsiteY5" fmla="*/ 613918 h 3538819"/>
                  <a:gd name="connsiteX6" fmla="*/ 3981433 w 4514969"/>
                  <a:gd name="connsiteY6" fmla="*/ 838121 h 3538819"/>
                  <a:gd name="connsiteX7" fmla="*/ 4041350 w 4514969"/>
                  <a:gd name="connsiteY7" fmla="*/ 1020534 h 3538819"/>
                  <a:gd name="connsiteX8" fmla="*/ 4039609 w 4514969"/>
                  <a:gd name="connsiteY8" fmla="*/ 1151675 h 3538819"/>
                  <a:gd name="connsiteX9" fmla="*/ 4001940 w 4514969"/>
                  <a:gd name="connsiteY9" fmla="*/ 1601639 h 3538819"/>
                  <a:gd name="connsiteX10" fmla="*/ 4475086 w 4514969"/>
                  <a:gd name="connsiteY10" fmla="*/ 3256767 h 3538819"/>
                  <a:gd name="connsiteX11" fmla="*/ 2815264 w 4514969"/>
                  <a:gd name="connsiteY11" fmla="*/ 2103413 h 3538819"/>
                  <a:gd name="connsiteX12" fmla="*/ 1537906 w 4514969"/>
                  <a:gd name="connsiteY12" fmla="*/ 3538120 h 3538819"/>
                  <a:gd name="connsiteX13" fmla="*/ 1158198 w 4514969"/>
                  <a:gd name="connsiteY13" fmla="*/ 2291836 h 3538819"/>
                  <a:gd name="connsiteX14" fmla="*/ 21490 w 4514969"/>
                  <a:gd name="connsiteY14" fmla="*/ 2083661 h 3538819"/>
                  <a:gd name="connsiteX0" fmla="*/ 21490 w 4511805"/>
                  <a:gd name="connsiteY0" fmla="*/ 2083661 h 3546611"/>
                  <a:gd name="connsiteX1" fmla="*/ 406611 w 4511805"/>
                  <a:gd name="connsiteY1" fmla="*/ 1345851 h 3546611"/>
                  <a:gd name="connsiteX2" fmla="*/ 317059 w 4511805"/>
                  <a:gd name="connsiteY2" fmla="*/ 38021 h 3546611"/>
                  <a:gd name="connsiteX3" fmla="*/ 1647644 w 4511805"/>
                  <a:gd name="connsiteY3" fmla="*/ 407298 h 3546611"/>
                  <a:gd name="connsiteX4" fmla="*/ 2744926 w 4511805"/>
                  <a:gd name="connsiteY4" fmla="*/ 992727 h 3546611"/>
                  <a:gd name="connsiteX5" fmla="*/ 3635586 w 4511805"/>
                  <a:gd name="connsiteY5" fmla="*/ 613918 h 3546611"/>
                  <a:gd name="connsiteX6" fmla="*/ 3981433 w 4511805"/>
                  <a:gd name="connsiteY6" fmla="*/ 838121 h 3546611"/>
                  <a:gd name="connsiteX7" fmla="*/ 4041350 w 4511805"/>
                  <a:gd name="connsiteY7" fmla="*/ 1020534 h 3546611"/>
                  <a:gd name="connsiteX8" fmla="*/ 4039609 w 4511805"/>
                  <a:gd name="connsiteY8" fmla="*/ 1151675 h 3546611"/>
                  <a:gd name="connsiteX9" fmla="*/ 4001940 w 4511805"/>
                  <a:gd name="connsiteY9" fmla="*/ 1601639 h 3546611"/>
                  <a:gd name="connsiteX10" fmla="*/ 4475086 w 4511805"/>
                  <a:gd name="connsiteY10" fmla="*/ 3256767 h 3546611"/>
                  <a:gd name="connsiteX11" fmla="*/ 2876810 w 4511805"/>
                  <a:gd name="connsiteY11" fmla="*/ 2859552 h 3546611"/>
                  <a:gd name="connsiteX12" fmla="*/ 1537906 w 4511805"/>
                  <a:gd name="connsiteY12" fmla="*/ 3538120 h 3546611"/>
                  <a:gd name="connsiteX13" fmla="*/ 1158198 w 4511805"/>
                  <a:gd name="connsiteY13" fmla="*/ 2291836 h 3546611"/>
                  <a:gd name="connsiteX14" fmla="*/ 21490 w 4511805"/>
                  <a:gd name="connsiteY14" fmla="*/ 2083661 h 3546611"/>
                  <a:gd name="connsiteX0" fmla="*/ 21490 w 4512478"/>
                  <a:gd name="connsiteY0" fmla="*/ 2083661 h 3539782"/>
                  <a:gd name="connsiteX1" fmla="*/ 406611 w 4512478"/>
                  <a:gd name="connsiteY1" fmla="*/ 1345851 h 3539782"/>
                  <a:gd name="connsiteX2" fmla="*/ 317059 w 4512478"/>
                  <a:gd name="connsiteY2" fmla="*/ 38021 h 3539782"/>
                  <a:gd name="connsiteX3" fmla="*/ 1647644 w 4512478"/>
                  <a:gd name="connsiteY3" fmla="*/ 407298 h 3539782"/>
                  <a:gd name="connsiteX4" fmla="*/ 2744926 w 4512478"/>
                  <a:gd name="connsiteY4" fmla="*/ 992727 h 3539782"/>
                  <a:gd name="connsiteX5" fmla="*/ 3635586 w 4512478"/>
                  <a:gd name="connsiteY5" fmla="*/ 613918 h 3539782"/>
                  <a:gd name="connsiteX6" fmla="*/ 3981433 w 4512478"/>
                  <a:gd name="connsiteY6" fmla="*/ 838121 h 3539782"/>
                  <a:gd name="connsiteX7" fmla="*/ 4041350 w 4512478"/>
                  <a:gd name="connsiteY7" fmla="*/ 1020534 h 3539782"/>
                  <a:gd name="connsiteX8" fmla="*/ 4039609 w 4512478"/>
                  <a:gd name="connsiteY8" fmla="*/ 1151675 h 3539782"/>
                  <a:gd name="connsiteX9" fmla="*/ 4001940 w 4512478"/>
                  <a:gd name="connsiteY9" fmla="*/ 1601639 h 3539782"/>
                  <a:gd name="connsiteX10" fmla="*/ 4475086 w 4512478"/>
                  <a:gd name="connsiteY10" fmla="*/ 3256767 h 3539782"/>
                  <a:gd name="connsiteX11" fmla="*/ 2863622 w 4512478"/>
                  <a:gd name="connsiteY11" fmla="*/ 2573802 h 3539782"/>
                  <a:gd name="connsiteX12" fmla="*/ 1537906 w 4512478"/>
                  <a:gd name="connsiteY12" fmla="*/ 3538120 h 3539782"/>
                  <a:gd name="connsiteX13" fmla="*/ 1158198 w 4512478"/>
                  <a:gd name="connsiteY13" fmla="*/ 2291836 h 3539782"/>
                  <a:gd name="connsiteX14" fmla="*/ 21490 w 4512478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63558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39609 w 4535995"/>
                  <a:gd name="connsiteY7" fmla="*/ 1151675 h 3539782"/>
                  <a:gd name="connsiteX8" fmla="*/ 4182182 w 4535995"/>
                  <a:gd name="connsiteY8" fmla="*/ 2419323 h 3539782"/>
                  <a:gd name="connsiteX9" fmla="*/ 4475086 w 4535995"/>
                  <a:gd name="connsiteY9" fmla="*/ 3256767 h 3539782"/>
                  <a:gd name="connsiteX10" fmla="*/ 2863622 w 4535995"/>
                  <a:gd name="connsiteY10" fmla="*/ 2573802 h 3539782"/>
                  <a:gd name="connsiteX11" fmla="*/ 1537906 w 4535995"/>
                  <a:gd name="connsiteY11" fmla="*/ 3538120 h 3539782"/>
                  <a:gd name="connsiteX12" fmla="*/ 1158198 w 4535995"/>
                  <a:gd name="connsiteY12" fmla="*/ 2291836 h 3539782"/>
                  <a:gd name="connsiteX13" fmla="*/ 21490 w 4535995"/>
                  <a:gd name="connsiteY13" fmla="*/ 2083661 h 353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35995" h="3539782">
                    <a:moveTo>
                      <a:pt x="21490" y="2083661"/>
                    </a:moveTo>
                    <a:cubicBezTo>
                      <a:pt x="-103775" y="1925997"/>
                      <a:pt x="357350" y="1686791"/>
                      <a:pt x="406611" y="1345851"/>
                    </a:cubicBezTo>
                    <a:cubicBezTo>
                      <a:pt x="455872" y="1004911"/>
                      <a:pt x="110220" y="194446"/>
                      <a:pt x="317059" y="38021"/>
                    </a:cubicBezTo>
                    <a:cubicBezTo>
                      <a:pt x="523898" y="-118404"/>
                      <a:pt x="1242999" y="248180"/>
                      <a:pt x="1647644" y="407298"/>
                    </a:cubicBezTo>
                    <a:cubicBezTo>
                      <a:pt x="2052289" y="566416"/>
                      <a:pt x="2461227" y="958290"/>
                      <a:pt x="2744926" y="992727"/>
                    </a:cubicBezTo>
                    <a:cubicBezTo>
                      <a:pt x="3028625" y="1027164"/>
                      <a:pt x="3172327" y="655072"/>
                      <a:pt x="3349836" y="613918"/>
                    </a:cubicBezTo>
                    <a:cubicBezTo>
                      <a:pt x="3527345" y="572764"/>
                      <a:pt x="3695021" y="656175"/>
                      <a:pt x="3809983" y="745801"/>
                    </a:cubicBezTo>
                    <a:cubicBezTo>
                      <a:pt x="3924945" y="835427"/>
                      <a:pt x="3977576" y="872755"/>
                      <a:pt x="4039609" y="1151675"/>
                    </a:cubicBezTo>
                    <a:cubicBezTo>
                      <a:pt x="4101642" y="1430595"/>
                      <a:pt x="4109603" y="2068474"/>
                      <a:pt x="4182182" y="2419323"/>
                    </a:cubicBezTo>
                    <a:cubicBezTo>
                      <a:pt x="4254761" y="2770172"/>
                      <a:pt x="4694846" y="3231021"/>
                      <a:pt x="4475086" y="3256767"/>
                    </a:cubicBezTo>
                    <a:cubicBezTo>
                      <a:pt x="4255326" y="3282513"/>
                      <a:pt x="3353152" y="2526910"/>
                      <a:pt x="2863622" y="2573802"/>
                    </a:cubicBezTo>
                    <a:cubicBezTo>
                      <a:pt x="2374092" y="2620694"/>
                      <a:pt x="1822143" y="3585114"/>
                      <a:pt x="1537906" y="3538120"/>
                    </a:cubicBezTo>
                    <a:cubicBezTo>
                      <a:pt x="1253669" y="3491126"/>
                      <a:pt x="1410934" y="2534246"/>
                      <a:pt x="1158198" y="2291836"/>
                    </a:cubicBezTo>
                    <a:cubicBezTo>
                      <a:pt x="905462" y="2049426"/>
                      <a:pt x="146755" y="2241325"/>
                      <a:pt x="21490" y="2083661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41" name="Graphic 340" descr="Sun">
                <a:extLst>
                  <a:ext uri="{FF2B5EF4-FFF2-40B4-BE49-F238E27FC236}">
                    <a16:creationId xmlns:a16="http://schemas.microsoft.com/office/drawing/2014/main" id="{4FB25DDF-A004-480E-8E67-33A0A4165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33002" y="1540154"/>
                <a:ext cx="536068" cy="53606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42" name="Flowchart: Connector 341">
                <a:extLst>
                  <a:ext uri="{FF2B5EF4-FFF2-40B4-BE49-F238E27FC236}">
                    <a16:creationId xmlns:a16="http://schemas.microsoft.com/office/drawing/2014/main" id="{1CE959BD-92D7-45CC-A611-5285AC3A09F2}"/>
                  </a:ext>
                </a:extLst>
              </p:cNvPr>
              <p:cNvSpPr/>
              <p:nvPr/>
            </p:nvSpPr>
            <p:spPr>
              <a:xfrm>
                <a:off x="2992977" y="2661165"/>
                <a:ext cx="142975" cy="139073"/>
              </a:xfrm>
              <a:prstGeom prst="flowChartConnector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4F3C186B-D394-4A40-8143-D3A2C5E322FC}"/>
                  </a:ext>
                </a:extLst>
              </p:cNvPr>
              <p:cNvCxnSpPr>
                <a:cxnSpLocks/>
                <a:stCxn id="340" idx="2"/>
              </p:cNvCxnSpPr>
              <p:nvPr/>
            </p:nvCxnSpPr>
            <p:spPr>
              <a:xfrm>
                <a:off x="2928864" y="2522900"/>
                <a:ext cx="170634" cy="243358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48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74">
            <a:extLst>
              <a:ext uri="{FF2B5EF4-FFF2-40B4-BE49-F238E27FC236}">
                <a16:creationId xmlns:a16="http://schemas.microsoft.com/office/drawing/2014/main" id="{34086367-4278-42E0-B3F5-4C0E8B778519}"/>
              </a:ext>
            </a:extLst>
          </p:cNvPr>
          <p:cNvGrpSpPr/>
          <p:nvPr/>
        </p:nvGrpSpPr>
        <p:grpSpPr>
          <a:xfrm>
            <a:off x="4734754" y="1632773"/>
            <a:ext cx="4255786" cy="3365317"/>
            <a:chOff x="5020469" y="3195363"/>
            <a:chExt cx="4255786" cy="3365317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3FF5D09-C6DD-4E7B-AE97-24A5DA0541D9}"/>
                </a:ext>
              </a:extLst>
            </p:cNvPr>
            <p:cNvSpPr/>
            <p:nvPr/>
          </p:nvSpPr>
          <p:spPr>
            <a:xfrm>
              <a:off x="5020469" y="3195363"/>
              <a:ext cx="4255786" cy="33653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A965CC4B-A131-402B-A873-E1390907760D}"/>
                </a:ext>
              </a:extLst>
            </p:cNvPr>
            <p:cNvGrpSpPr/>
            <p:nvPr/>
          </p:nvGrpSpPr>
          <p:grpSpPr>
            <a:xfrm>
              <a:off x="5104206" y="3265190"/>
              <a:ext cx="3569219" cy="3035658"/>
              <a:chOff x="5104206" y="3265190"/>
              <a:chExt cx="3569219" cy="3035658"/>
            </a:xfrm>
          </p:grpSpPr>
          <p:sp>
            <p:nvSpPr>
              <p:cNvPr id="176" name="Star: 7 Points 7">
                <a:extLst>
                  <a:ext uri="{FF2B5EF4-FFF2-40B4-BE49-F238E27FC236}">
                    <a16:creationId xmlns:a16="http://schemas.microsoft.com/office/drawing/2014/main" id="{4948B587-DE2C-4D27-B3DD-973E43F5ED4A}"/>
                  </a:ext>
                </a:extLst>
              </p:cNvPr>
              <p:cNvSpPr/>
              <p:nvPr/>
            </p:nvSpPr>
            <p:spPr>
              <a:xfrm>
                <a:off x="6014192" y="4225646"/>
                <a:ext cx="2659233" cy="2075202"/>
              </a:xfrm>
              <a:custGeom>
                <a:avLst/>
                <a:gdLst>
                  <a:gd name="connsiteX0" fmla="*/ -17 w 6668965"/>
                  <a:gd name="connsiteY0" fmla="*/ 2581230 h 4013689"/>
                  <a:gd name="connsiteX1" fmla="*/ 1026942 w 6668965"/>
                  <a:gd name="connsiteY1" fmla="*/ 1786270 h 4013689"/>
                  <a:gd name="connsiteX2" fmla="*/ 660432 w 6668965"/>
                  <a:gd name="connsiteY2" fmla="*/ 794964 h 4013689"/>
                  <a:gd name="connsiteX3" fmla="*/ 2307541 w 6668965"/>
                  <a:gd name="connsiteY3" fmla="*/ 794965 h 4013689"/>
                  <a:gd name="connsiteX4" fmla="*/ 3334483 w 6668965"/>
                  <a:gd name="connsiteY4" fmla="*/ 0 h 4013689"/>
                  <a:gd name="connsiteX5" fmla="*/ 4361424 w 6668965"/>
                  <a:gd name="connsiteY5" fmla="*/ 794965 h 4013689"/>
                  <a:gd name="connsiteX6" fmla="*/ 6008533 w 6668965"/>
                  <a:gd name="connsiteY6" fmla="*/ 794964 h 4013689"/>
                  <a:gd name="connsiteX7" fmla="*/ 5642023 w 6668965"/>
                  <a:gd name="connsiteY7" fmla="*/ 1786270 h 4013689"/>
                  <a:gd name="connsiteX8" fmla="*/ 6668982 w 6668965"/>
                  <a:gd name="connsiteY8" fmla="*/ 2581230 h 4013689"/>
                  <a:gd name="connsiteX9" fmla="*/ 5184979 w 6668965"/>
                  <a:gd name="connsiteY9" fmla="*/ 3022402 h 4013689"/>
                  <a:gd name="connsiteX10" fmla="*/ 4818459 w 6668965"/>
                  <a:gd name="connsiteY10" fmla="*/ 4013710 h 4013689"/>
                  <a:gd name="connsiteX11" fmla="*/ 3334483 w 6668965"/>
                  <a:gd name="connsiteY11" fmla="*/ 3572533 h 4013689"/>
                  <a:gd name="connsiteX12" fmla="*/ 1850506 w 6668965"/>
                  <a:gd name="connsiteY12" fmla="*/ 4013710 h 4013689"/>
                  <a:gd name="connsiteX13" fmla="*/ 1483986 w 6668965"/>
                  <a:gd name="connsiteY13" fmla="*/ 3022402 h 4013689"/>
                  <a:gd name="connsiteX14" fmla="*/ -17 w 6668965"/>
                  <a:gd name="connsiteY14" fmla="*/ 2581230 h 4013689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249469"/>
                  <a:gd name="connsiteX1" fmla="*/ 1026959 w 6668999"/>
                  <a:gd name="connsiteY1" fmla="*/ 1786270 h 4249469"/>
                  <a:gd name="connsiteX2" fmla="*/ 660449 w 6668999"/>
                  <a:gd name="connsiteY2" fmla="*/ 794964 h 4249469"/>
                  <a:gd name="connsiteX3" fmla="*/ 2307558 w 6668999"/>
                  <a:gd name="connsiteY3" fmla="*/ 794965 h 4249469"/>
                  <a:gd name="connsiteX4" fmla="*/ 3334500 w 6668999"/>
                  <a:gd name="connsiteY4" fmla="*/ 0 h 4249469"/>
                  <a:gd name="connsiteX5" fmla="*/ 4361441 w 6668999"/>
                  <a:gd name="connsiteY5" fmla="*/ 794965 h 4249469"/>
                  <a:gd name="connsiteX6" fmla="*/ 6008550 w 6668999"/>
                  <a:gd name="connsiteY6" fmla="*/ 794964 h 4249469"/>
                  <a:gd name="connsiteX7" fmla="*/ 5642040 w 6668999"/>
                  <a:gd name="connsiteY7" fmla="*/ 1786270 h 4249469"/>
                  <a:gd name="connsiteX8" fmla="*/ 6668999 w 6668999"/>
                  <a:gd name="connsiteY8" fmla="*/ 2581230 h 4249469"/>
                  <a:gd name="connsiteX9" fmla="*/ 5184996 w 6668999"/>
                  <a:gd name="connsiteY9" fmla="*/ 3022402 h 4249469"/>
                  <a:gd name="connsiteX10" fmla="*/ 4818476 w 6668999"/>
                  <a:gd name="connsiteY10" fmla="*/ 4013710 h 4249469"/>
                  <a:gd name="connsiteX11" fmla="*/ 3400442 w 6668999"/>
                  <a:gd name="connsiteY11" fmla="*/ 3840698 h 4249469"/>
                  <a:gd name="connsiteX12" fmla="*/ 1850523 w 6668999"/>
                  <a:gd name="connsiteY12" fmla="*/ 4013710 h 4249469"/>
                  <a:gd name="connsiteX13" fmla="*/ 1484003 w 6668999"/>
                  <a:gd name="connsiteY13" fmla="*/ 3022402 h 4249469"/>
                  <a:gd name="connsiteX14" fmla="*/ 0 w 6668999"/>
                  <a:gd name="connsiteY14" fmla="*/ 2581230 h 4249469"/>
                  <a:gd name="connsiteX0" fmla="*/ 0 w 6668999"/>
                  <a:gd name="connsiteY0" fmla="*/ 2581230 h 4112173"/>
                  <a:gd name="connsiteX1" fmla="*/ 1026959 w 6668999"/>
                  <a:gd name="connsiteY1" fmla="*/ 1786270 h 4112173"/>
                  <a:gd name="connsiteX2" fmla="*/ 660449 w 6668999"/>
                  <a:gd name="connsiteY2" fmla="*/ 794964 h 4112173"/>
                  <a:gd name="connsiteX3" fmla="*/ 2307558 w 6668999"/>
                  <a:gd name="connsiteY3" fmla="*/ 794965 h 4112173"/>
                  <a:gd name="connsiteX4" fmla="*/ 3334500 w 6668999"/>
                  <a:gd name="connsiteY4" fmla="*/ 0 h 4112173"/>
                  <a:gd name="connsiteX5" fmla="*/ 4361441 w 6668999"/>
                  <a:gd name="connsiteY5" fmla="*/ 794965 h 4112173"/>
                  <a:gd name="connsiteX6" fmla="*/ 6008550 w 6668999"/>
                  <a:gd name="connsiteY6" fmla="*/ 794964 h 4112173"/>
                  <a:gd name="connsiteX7" fmla="*/ 5642040 w 6668999"/>
                  <a:gd name="connsiteY7" fmla="*/ 1786270 h 4112173"/>
                  <a:gd name="connsiteX8" fmla="*/ 6668999 w 6668999"/>
                  <a:gd name="connsiteY8" fmla="*/ 2581230 h 4112173"/>
                  <a:gd name="connsiteX9" fmla="*/ 5184996 w 6668999"/>
                  <a:gd name="connsiteY9" fmla="*/ 3022402 h 4112173"/>
                  <a:gd name="connsiteX10" fmla="*/ 4818476 w 6668999"/>
                  <a:gd name="connsiteY10" fmla="*/ 4013710 h 4112173"/>
                  <a:gd name="connsiteX11" fmla="*/ 3154257 w 6668999"/>
                  <a:gd name="connsiteY11" fmla="*/ 3620890 h 4112173"/>
                  <a:gd name="connsiteX12" fmla="*/ 1850523 w 6668999"/>
                  <a:gd name="connsiteY12" fmla="*/ 4013710 h 4112173"/>
                  <a:gd name="connsiteX13" fmla="*/ 1484003 w 6668999"/>
                  <a:gd name="connsiteY13" fmla="*/ 3022402 h 4112173"/>
                  <a:gd name="connsiteX14" fmla="*/ 0 w 6668999"/>
                  <a:gd name="connsiteY14" fmla="*/ 2581230 h 4112173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859236 h 3390179"/>
                  <a:gd name="connsiteX1" fmla="*/ 1026959 w 6668999"/>
                  <a:gd name="connsiteY1" fmla="*/ 1064276 h 3390179"/>
                  <a:gd name="connsiteX2" fmla="*/ 660449 w 6668999"/>
                  <a:gd name="connsiteY2" fmla="*/ 72970 h 3390179"/>
                  <a:gd name="connsiteX3" fmla="*/ 2307558 w 6668999"/>
                  <a:gd name="connsiteY3" fmla="*/ 72971 h 3390179"/>
                  <a:gd name="connsiteX4" fmla="*/ 3312520 w 6668999"/>
                  <a:gd name="connsiteY4" fmla="*/ 60522 h 3390179"/>
                  <a:gd name="connsiteX5" fmla="*/ 4361441 w 6668999"/>
                  <a:gd name="connsiteY5" fmla="*/ 72971 h 3390179"/>
                  <a:gd name="connsiteX6" fmla="*/ 6008550 w 6668999"/>
                  <a:gd name="connsiteY6" fmla="*/ 72970 h 3390179"/>
                  <a:gd name="connsiteX7" fmla="*/ 5642040 w 6668999"/>
                  <a:gd name="connsiteY7" fmla="*/ 1064276 h 3390179"/>
                  <a:gd name="connsiteX8" fmla="*/ 6668999 w 6668999"/>
                  <a:gd name="connsiteY8" fmla="*/ 1859236 h 3390179"/>
                  <a:gd name="connsiteX9" fmla="*/ 5184996 w 6668999"/>
                  <a:gd name="connsiteY9" fmla="*/ 2300408 h 3390179"/>
                  <a:gd name="connsiteX10" fmla="*/ 4818476 w 6668999"/>
                  <a:gd name="connsiteY10" fmla="*/ 3291716 h 3390179"/>
                  <a:gd name="connsiteX11" fmla="*/ 3154257 w 6668999"/>
                  <a:gd name="connsiteY11" fmla="*/ 2898896 h 3390179"/>
                  <a:gd name="connsiteX12" fmla="*/ 1850523 w 6668999"/>
                  <a:gd name="connsiteY12" fmla="*/ 3291716 h 3390179"/>
                  <a:gd name="connsiteX13" fmla="*/ 1484003 w 6668999"/>
                  <a:gd name="connsiteY13" fmla="*/ 2300408 h 3390179"/>
                  <a:gd name="connsiteX14" fmla="*/ 0 w 6668999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8782 h 3540092"/>
                  <a:gd name="connsiteX1" fmla="*/ 1031121 w 6677323"/>
                  <a:gd name="connsiteY1" fmla="*/ 1063822 h 3540092"/>
                  <a:gd name="connsiteX2" fmla="*/ 664611 w 6677323"/>
                  <a:gd name="connsiteY2" fmla="*/ 72516 h 3540092"/>
                  <a:gd name="connsiteX3" fmla="*/ 2311720 w 6677323"/>
                  <a:gd name="connsiteY3" fmla="*/ 72517 h 3540092"/>
                  <a:gd name="connsiteX4" fmla="*/ 3316682 w 6677323"/>
                  <a:gd name="connsiteY4" fmla="*/ 60068 h 3540092"/>
                  <a:gd name="connsiteX5" fmla="*/ 4365603 w 6677323"/>
                  <a:gd name="connsiteY5" fmla="*/ 72517 h 3540092"/>
                  <a:gd name="connsiteX6" fmla="*/ 6012712 w 6677323"/>
                  <a:gd name="connsiteY6" fmla="*/ 72516 h 3540092"/>
                  <a:gd name="connsiteX7" fmla="*/ 5646202 w 6677323"/>
                  <a:gd name="connsiteY7" fmla="*/ 1063822 h 3540092"/>
                  <a:gd name="connsiteX8" fmla="*/ 6673161 w 6677323"/>
                  <a:gd name="connsiteY8" fmla="*/ 1858782 h 3540092"/>
                  <a:gd name="connsiteX9" fmla="*/ 5189158 w 6677323"/>
                  <a:gd name="connsiteY9" fmla="*/ 2299954 h 3540092"/>
                  <a:gd name="connsiteX10" fmla="*/ 4822638 w 6677323"/>
                  <a:gd name="connsiteY10" fmla="*/ 3291262 h 3540092"/>
                  <a:gd name="connsiteX11" fmla="*/ 3158419 w 6677323"/>
                  <a:gd name="connsiteY11" fmla="*/ 2898442 h 3540092"/>
                  <a:gd name="connsiteX12" fmla="*/ 1854685 w 6677323"/>
                  <a:gd name="connsiteY12" fmla="*/ 3291262 h 3540092"/>
                  <a:gd name="connsiteX13" fmla="*/ 1488165 w 6677323"/>
                  <a:gd name="connsiteY13" fmla="*/ 2299954 h 3540092"/>
                  <a:gd name="connsiteX14" fmla="*/ 4162 w 6677323"/>
                  <a:gd name="connsiteY14" fmla="*/ 1858782 h 3540092"/>
                  <a:gd name="connsiteX0" fmla="*/ 23224 w 6696385"/>
                  <a:gd name="connsiteY0" fmla="*/ 1863992 h 3545302"/>
                  <a:gd name="connsiteX1" fmla="*/ 606171 w 6696385"/>
                  <a:gd name="connsiteY1" fmla="*/ 1139371 h 3545302"/>
                  <a:gd name="connsiteX2" fmla="*/ 683673 w 6696385"/>
                  <a:gd name="connsiteY2" fmla="*/ 77726 h 3545302"/>
                  <a:gd name="connsiteX3" fmla="*/ 2330782 w 6696385"/>
                  <a:gd name="connsiteY3" fmla="*/ 77727 h 3545302"/>
                  <a:gd name="connsiteX4" fmla="*/ 3335744 w 6696385"/>
                  <a:gd name="connsiteY4" fmla="*/ 65278 h 3545302"/>
                  <a:gd name="connsiteX5" fmla="*/ 4384665 w 6696385"/>
                  <a:gd name="connsiteY5" fmla="*/ 77727 h 3545302"/>
                  <a:gd name="connsiteX6" fmla="*/ 6031774 w 6696385"/>
                  <a:gd name="connsiteY6" fmla="*/ 77726 h 3545302"/>
                  <a:gd name="connsiteX7" fmla="*/ 5665264 w 6696385"/>
                  <a:gd name="connsiteY7" fmla="*/ 1069032 h 3545302"/>
                  <a:gd name="connsiteX8" fmla="*/ 6692223 w 6696385"/>
                  <a:gd name="connsiteY8" fmla="*/ 1863992 h 3545302"/>
                  <a:gd name="connsiteX9" fmla="*/ 5208220 w 6696385"/>
                  <a:gd name="connsiteY9" fmla="*/ 2305164 h 3545302"/>
                  <a:gd name="connsiteX10" fmla="*/ 4841700 w 6696385"/>
                  <a:gd name="connsiteY10" fmla="*/ 3296472 h 3545302"/>
                  <a:gd name="connsiteX11" fmla="*/ 3177481 w 6696385"/>
                  <a:gd name="connsiteY11" fmla="*/ 2903652 h 3545302"/>
                  <a:gd name="connsiteX12" fmla="*/ 1873747 w 6696385"/>
                  <a:gd name="connsiteY12" fmla="*/ 3296472 h 3545302"/>
                  <a:gd name="connsiteX13" fmla="*/ 1507227 w 6696385"/>
                  <a:gd name="connsiteY13" fmla="*/ 2305164 h 3545302"/>
                  <a:gd name="connsiteX14" fmla="*/ 23224 w 6696385"/>
                  <a:gd name="connsiteY14" fmla="*/ 1863992 h 3545302"/>
                  <a:gd name="connsiteX0" fmla="*/ 30646 w 6703807"/>
                  <a:gd name="connsiteY0" fmla="*/ 1863992 h 3479603"/>
                  <a:gd name="connsiteX1" fmla="*/ 613593 w 6703807"/>
                  <a:gd name="connsiteY1" fmla="*/ 1139371 h 3479603"/>
                  <a:gd name="connsiteX2" fmla="*/ 691095 w 6703807"/>
                  <a:gd name="connsiteY2" fmla="*/ 77726 h 3479603"/>
                  <a:gd name="connsiteX3" fmla="*/ 2338204 w 6703807"/>
                  <a:gd name="connsiteY3" fmla="*/ 77727 h 3479603"/>
                  <a:gd name="connsiteX4" fmla="*/ 3343166 w 6703807"/>
                  <a:gd name="connsiteY4" fmla="*/ 65278 h 3479603"/>
                  <a:gd name="connsiteX5" fmla="*/ 4392087 w 6703807"/>
                  <a:gd name="connsiteY5" fmla="*/ 77727 h 3479603"/>
                  <a:gd name="connsiteX6" fmla="*/ 6039196 w 6703807"/>
                  <a:gd name="connsiteY6" fmla="*/ 77726 h 3479603"/>
                  <a:gd name="connsiteX7" fmla="*/ 5672686 w 6703807"/>
                  <a:gd name="connsiteY7" fmla="*/ 1069032 h 3479603"/>
                  <a:gd name="connsiteX8" fmla="*/ 6699645 w 6703807"/>
                  <a:gd name="connsiteY8" fmla="*/ 1863992 h 3479603"/>
                  <a:gd name="connsiteX9" fmla="*/ 5215642 w 6703807"/>
                  <a:gd name="connsiteY9" fmla="*/ 2305164 h 3479603"/>
                  <a:gd name="connsiteX10" fmla="*/ 4849122 w 6703807"/>
                  <a:gd name="connsiteY10" fmla="*/ 3296472 h 3479603"/>
                  <a:gd name="connsiteX11" fmla="*/ 3184903 w 6703807"/>
                  <a:gd name="connsiteY11" fmla="*/ 2903652 h 3479603"/>
                  <a:gd name="connsiteX12" fmla="*/ 1881169 w 6703807"/>
                  <a:gd name="connsiteY12" fmla="*/ 3296472 h 3479603"/>
                  <a:gd name="connsiteX13" fmla="*/ 1681703 w 6703807"/>
                  <a:gd name="connsiteY13" fmla="*/ 1891926 h 3479603"/>
                  <a:gd name="connsiteX14" fmla="*/ 30646 w 6703807"/>
                  <a:gd name="connsiteY14" fmla="*/ 1863992 h 3479603"/>
                  <a:gd name="connsiteX0" fmla="*/ 50411 w 6358692"/>
                  <a:gd name="connsiteY0" fmla="*/ 2123366 h 3479603"/>
                  <a:gd name="connsiteX1" fmla="*/ 268478 w 6358692"/>
                  <a:gd name="connsiteY1" fmla="*/ 1139371 h 3479603"/>
                  <a:gd name="connsiteX2" fmla="*/ 345980 w 6358692"/>
                  <a:gd name="connsiteY2" fmla="*/ 77726 h 3479603"/>
                  <a:gd name="connsiteX3" fmla="*/ 1993089 w 6358692"/>
                  <a:gd name="connsiteY3" fmla="*/ 77727 h 3479603"/>
                  <a:gd name="connsiteX4" fmla="*/ 2998051 w 6358692"/>
                  <a:gd name="connsiteY4" fmla="*/ 65278 h 3479603"/>
                  <a:gd name="connsiteX5" fmla="*/ 4046972 w 6358692"/>
                  <a:gd name="connsiteY5" fmla="*/ 77727 h 3479603"/>
                  <a:gd name="connsiteX6" fmla="*/ 5694081 w 6358692"/>
                  <a:gd name="connsiteY6" fmla="*/ 77726 h 3479603"/>
                  <a:gd name="connsiteX7" fmla="*/ 5327571 w 6358692"/>
                  <a:gd name="connsiteY7" fmla="*/ 1069032 h 3479603"/>
                  <a:gd name="connsiteX8" fmla="*/ 6354530 w 6358692"/>
                  <a:gd name="connsiteY8" fmla="*/ 1863992 h 3479603"/>
                  <a:gd name="connsiteX9" fmla="*/ 4870527 w 6358692"/>
                  <a:gd name="connsiteY9" fmla="*/ 2305164 h 3479603"/>
                  <a:gd name="connsiteX10" fmla="*/ 4504007 w 6358692"/>
                  <a:gd name="connsiteY10" fmla="*/ 3296472 h 3479603"/>
                  <a:gd name="connsiteX11" fmla="*/ 2839788 w 6358692"/>
                  <a:gd name="connsiteY11" fmla="*/ 2903652 h 3479603"/>
                  <a:gd name="connsiteX12" fmla="*/ 1536054 w 6358692"/>
                  <a:gd name="connsiteY12" fmla="*/ 3296472 h 3479603"/>
                  <a:gd name="connsiteX13" fmla="*/ 1336588 w 6358692"/>
                  <a:gd name="connsiteY13" fmla="*/ 1891926 h 3479603"/>
                  <a:gd name="connsiteX14" fmla="*/ 50411 w 6358692"/>
                  <a:gd name="connsiteY14" fmla="*/ 2123366 h 3479603"/>
                  <a:gd name="connsiteX0" fmla="*/ 40955 w 6349236"/>
                  <a:gd name="connsiteY0" fmla="*/ 2123366 h 3451057"/>
                  <a:gd name="connsiteX1" fmla="*/ 259022 w 6349236"/>
                  <a:gd name="connsiteY1" fmla="*/ 1139371 h 3451057"/>
                  <a:gd name="connsiteX2" fmla="*/ 336524 w 6349236"/>
                  <a:gd name="connsiteY2" fmla="*/ 77726 h 3451057"/>
                  <a:gd name="connsiteX3" fmla="*/ 1983633 w 6349236"/>
                  <a:gd name="connsiteY3" fmla="*/ 77727 h 3451057"/>
                  <a:gd name="connsiteX4" fmla="*/ 2988595 w 6349236"/>
                  <a:gd name="connsiteY4" fmla="*/ 65278 h 3451057"/>
                  <a:gd name="connsiteX5" fmla="*/ 4037516 w 6349236"/>
                  <a:gd name="connsiteY5" fmla="*/ 77727 h 3451057"/>
                  <a:gd name="connsiteX6" fmla="*/ 5684625 w 6349236"/>
                  <a:gd name="connsiteY6" fmla="*/ 77726 h 3451057"/>
                  <a:gd name="connsiteX7" fmla="*/ 5318115 w 6349236"/>
                  <a:gd name="connsiteY7" fmla="*/ 1069032 h 3451057"/>
                  <a:gd name="connsiteX8" fmla="*/ 6345074 w 6349236"/>
                  <a:gd name="connsiteY8" fmla="*/ 1863992 h 3451057"/>
                  <a:gd name="connsiteX9" fmla="*/ 4861071 w 6349236"/>
                  <a:gd name="connsiteY9" fmla="*/ 2305164 h 3451057"/>
                  <a:gd name="connsiteX10" fmla="*/ 4494551 w 6349236"/>
                  <a:gd name="connsiteY10" fmla="*/ 3296472 h 3451057"/>
                  <a:gd name="connsiteX11" fmla="*/ 2830332 w 6349236"/>
                  <a:gd name="connsiteY11" fmla="*/ 2903652 h 3451057"/>
                  <a:gd name="connsiteX12" fmla="*/ 1526598 w 6349236"/>
                  <a:gd name="connsiteY12" fmla="*/ 3296472 h 3451057"/>
                  <a:gd name="connsiteX13" fmla="*/ 1177663 w 6349236"/>
                  <a:gd name="connsiteY13" fmla="*/ 2331541 h 3451057"/>
                  <a:gd name="connsiteX14" fmla="*/ 40955 w 6349236"/>
                  <a:gd name="connsiteY14" fmla="*/ 2123366 h 3451057"/>
                  <a:gd name="connsiteX0" fmla="*/ 40955 w 6372408"/>
                  <a:gd name="connsiteY0" fmla="*/ 2123366 h 3451057"/>
                  <a:gd name="connsiteX1" fmla="*/ 259022 w 6372408"/>
                  <a:gd name="connsiteY1" fmla="*/ 1139371 h 3451057"/>
                  <a:gd name="connsiteX2" fmla="*/ 336524 w 6372408"/>
                  <a:gd name="connsiteY2" fmla="*/ 77726 h 3451057"/>
                  <a:gd name="connsiteX3" fmla="*/ 1983633 w 6372408"/>
                  <a:gd name="connsiteY3" fmla="*/ 77727 h 3451057"/>
                  <a:gd name="connsiteX4" fmla="*/ 2988595 w 6372408"/>
                  <a:gd name="connsiteY4" fmla="*/ 65278 h 3451057"/>
                  <a:gd name="connsiteX5" fmla="*/ 4037516 w 6372408"/>
                  <a:gd name="connsiteY5" fmla="*/ 77727 h 3451057"/>
                  <a:gd name="connsiteX6" fmla="*/ 5684625 w 6372408"/>
                  <a:gd name="connsiteY6" fmla="*/ 77726 h 3451057"/>
                  <a:gd name="connsiteX7" fmla="*/ 5318115 w 6372408"/>
                  <a:gd name="connsiteY7" fmla="*/ 1069032 h 3451057"/>
                  <a:gd name="connsiteX8" fmla="*/ 6345074 w 6372408"/>
                  <a:gd name="connsiteY8" fmla="*/ 1863992 h 3451057"/>
                  <a:gd name="connsiteX9" fmla="*/ 4021405 w 6372408"/>
                  <a:gd name="connsiteY9" fmla="*/ 1641344 h 3451057"/>
                  <a:gd name="connsiteX10" fmla="*/ 4494551 w 6372408"/>
                  <a:gd name="connsiteY10" fmla="*/ 3296472 h 3451057"/>
                  <a:gd name="connsiteX11" fmla="*/ 2830332 w 6372408"/>
                  <a:gd name="connsiteY11" fmla="*/ 2903652 h 3451057"/>
                  <a:gd name="connsiteX12" fmla="*/ 1526598 w 6372408"/>
                  <a:gd name="connsiteY12" fmla="*/ 3296472 h 3451057"/>
                  <a:gd name="connsiteX13" fmla="*/ 1177663 w 6372408"/>
                  <a:gd name="connsiteY13" fmla="*/ 2331541 h 3451057"/>
                  <a:gd name="connsiteX14" fmla="*/ 40955 w 6372408"/>
                  <a:gd name="connsiteY14" fmla="*/ 2123366 h 3451057"/>
                  <a:gd name="connsiteX0" fmla="*/ 40955 w 6372408"/>
                  <a:gd name="connsiteY0" fmla="*/ 2186898 h 3514589"/>
                  <a:gd name="connsiteX1" fmla="*/ 259022 w 6372408"/>
                  <a:gd name="connsiteY1" fmla="*/ 1202903 h 3514589"/>
                  <a:gd name="connsiteX2" fmla="*/ 336524 w 6372408"/>
                  <a:gd name="connsiteY2" fmla="*/ 141258 h 3514589"/>
                  <a:gd name="connsiteX3" fmla="*/ 1983633 w 6372408"/>
                  <a:gd name="connsiteY3" fmla="*/ 141259 h 3514589"/>
                  <a:gd name="connsiteX4" fmla="*/ 2412699 w 6372408"/>
                  <a:gd name="connsiteY4" fmla="*/ 1337752 h 3514589"/>
                  <a:gd name="connsiteX5" fmla="*/ 4037516 w 6372408"/>
                  <a:gd name="connsiteY5" fmla="*/ 141259 h 3514589"/>
                  <a:gd name="connsiteX6" fmla="*/ 5684625 w 6372408"/>
                  <a:gd name="connsiteY6" fmla="*/ 141258 h 3514589"/>
                  <a:gd name="connsiteX7" fmla="*/ 5318115 w 6372408"/>
                  <a:gd name="connsiteY7" fmla="*/ 1132564 h 3514589"/>
                  <a:gd name="connsiteX8" fmla="*/ 6345074 w 6372408"/>
                  <a:gd name="connsiteY8" fmla="*/ 1927524 h 3514589"/>
                  <a:gd name="connsiteX9" fmla="*/ 4021405 w 6372408"/>
                  <a:gd name="connsiteY9" fmla="*/ 1704876 h 3514589"/>
                  <a:gd name="connsiteX10" fmla="*/ 4494551 w 6372408"/>
                  <a:gd name="connsiteY10" fmla="*/ 3360004 h 3514589"/>
                  <a:gd name="connsiteX11" fmla="*/ 2830332 w 6372408"/>
                  <a:gd name="connsiteY11" fmla="*/ 2967184 h 3514589"/>
                  <a:gd name="connsiteX12" fmla="*/ 1526598 w 6372408"/>
                  <a:gd name="connsiteY12" fmla="*/ 3360004 h 3514589"/>
                  <a:gd name="connsiteX13" fmla="*/ 1177663 w 6372408"/>
                  <a:gd name="connsiteY13" fmla="*/ 2395073 h 3514589"/>
                  <a:gd name="connsiteX14" fmla="*/ 40955 w 6372408"/>
                  <a:gd name="connsiteY14" fmla="*/ 2186898 h 3514589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311021 w 6372408"/>
                  <a:gd name="connsiteY3" fmla="*/ 809599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667109 w 6372408"/>
                  <a:gd name="connsiteY3" fmla="*/ 457906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16359 h 3444050"/>
                  <a:gd name="connsiteX1" fmla="*/ 259022 w 6372408"/>
                  <a:gd name="connsiteY1" fmla="*/ 1132364 h 3444050"/>
                  <a:gd name="connsiteX2" fmla="*/ 336524 w 6372408"/>
                  <a:gd name="connsiteY2" fmla="*/ 70719 h 3444050"/>
                  <a:gd name="connsiteX3" fmla="*/ 1667109 w 6372408"/>
                  <a:gd name="connsiteY3" fmla="*/ 439996 h 3444050"/>
                  <a:gd name="connsiteX4" fmla="*/ 2764391 w 6372408"/>
                  <a:gd name="connsiteY4" fmla="*/ 1025425 h 3444050"/>
                  <a:gd name="connsiteX5" fmla="*/ 4037516 w 6372408"/>
                  <a:gd name="connsiteY5" fmla="*/ 70720 h 3444050"/>
                  <a:gd name="connsiteX6" fmla="*/ 5684625 w 6372408"/>
                  <a:gd name="connsiteY6" fmla="*/ 70719 h 3444050"/>
                  <a:gd name="connsiteX7" fmla="*/ 5318115 w 6372408"/>
                  <a:gd name="connsiteY7" fmla="*/ 1062025 h 3444050"/>
                  <a:gd name="connsiteX8" fmla="*/ 6345074 w 6372408"/>
                  <a:gd name="connsiteY8" fmla="*/ 1856985 h 3444050"/>
                  <a:gd name="connsiteX9" fmla="*/ 4021405 w 6372408"/>
                  <a:gd name="connsiteY9" fmla="*/ 1634337 h 3444050"/>
                  <a:gd name="connsiteX10" fmla="*/ 4494551 w 6372408"/>
                  <a:gd name="connsiteY10" fmla="*/ 3289465 h 3444050"/>
                  <a:gd name="connsiteX11" fmla="*/ 2830332 w 6372408"/>
                  <a:gd name="connsiteY11" fmla="*/ 2896645 h 3444050"/>
                  <a:gd name="connsiteX12" fmla="*/ 1526598 w 6372408"/>
                  <a:gd name="connsiteY12" fmla="*/ 3289465 h 3444050"/>
                  <a:gd name="connsiteX13" fmla="*/ 1177663 w 6372408"/>
                  <a:gd name="connsiteY13" fmla="*/ 2324534 h 3444050"/>
                  <a:gd name="connsiteX14" fmla="*/ 40955 w 6372408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6116503"/>
                  <a:gd name="connsiteY0" fmla="*/ 2156445 h 3484136"/>
                  <a:gd name="connsiteX1" fmla="*/ 259022 w 6116503"/>
                  <a:gd name="connsiteY1" fmla="*/ 1172450 h 3484136"/>
                  <a:gd name="connsiteX2" fmla="*/ 336524 w 6116503"/>
                  <a:gd name="connsiteY2" fmla="*/ 110805 h 3484136"/>
                  <a:gd name="connsiteX3" fmla="*/ 1667109 w 6116503"/>
                  <a:gd name="connsiteY3" fmla="*/ 480082 h 3484136"/>
                  <a:gd name="connsiteX4" fmla="*/ 2764391 w 6116503"/>
                  <a:gd name="connsiteY4" fmla="*/ 1065511 h 3484136"/>
                  <a:gd name="connsiteX5" fmla="*/ 4037516 w 6116503"/>
                  <a:gd name="connsiteY5" fmla="*/ 110806 h 3484136"/>
                  <a:gd name="connsiteX6" fmla="*/ 5684625 w 6116503"/>
                  <a:gd name="connsiteY6" fmla="*/ 110805 h 3484136"/>
                  <a:gd name="connsiteX7" fmla="*/ 6083046 w 6116503"/>
                  <a:gd name="connsiteY7" fmla="*/ 926264 h 3484136"/>
                  <a:gd name="connsiteX8" fmla="*/ 5026228 w 6116503"/>
                  <a:gd name="connsiteY8" fmla="*/ 1176101 h 3484136"/>
                  <a:gd name="connsiteX9" fmla="*/ 4021405 w 6116503"/>
                  <a:gd name="connsiteY9" fmla="*/ 1674423 h 3484136"/>
                  <a:gd name="connsiteX10" fmla="*/ 4494551 w 6116503"/>
                  <a:gd name="connsiteY10" fmla="*/ 3329551 h 3484136"/>
                  <a:gd name="connsiteX11" fmla="*/ 2830332 w 6116503"/>
                  <a:gd name="connsiteY11" fmla="*/ 2936731 h 3484136"/>
                  <a:gd name="connsiteX12" fmla="*/ 1526598 w 6116503"/>
                  <a:gd name="connsiteY12" fmla="*/ 3329551 h 3484136"/>
                  <a:gd name="connsiteX13" fmla="*/ 1177663 w 6116503"/>
                  <a:gd name="connsiteY13" fmla="*/ 2364620 h 3484136"/>
                  <a:gd name="connsiteX14" fmla="*/ 40955 w 6116503"/>
                  <a:gd name="connsiteY14" fmla="*/ 2156445 h 3484136"/>
                  <a:gd name="connsiteX0" fmla="*/ 40955 w 6116503"/>
                  <a:gd name="connsiteY0" fmla="*/ 2156445 h 3619562"/>
                  <a:gd name="connsiteX1" fmla="*/ 259022 w 6116503"/>
                  <a:gd name="connsiteY1" fmla="*/ 1172450 h 3619562"/>
                  <a:gd name="connsiteX2" fmla="*/ 336524 w 6116503"/>
                  <a:gd name="connsiteY2" fmla="*/ 110805 h 3619562"/>
                  <a:gd name="connsiteX3" fmla="*/ 1667109 w 6116503"/>
                  <a:gd name="connsiteY3" fmla="*/ 480082 h 3619562"/>
                  <a:gd name="connsiteX4" fmla="*/ 2764391 w 6116503"/>
                  <a:gd name="connsiteY4" fmla="*/ 1065511 h 3619562"/>
                  <a:gd name="connsiteX5" fmla="*/ 4037516 w 6116503"/>
                  <a:gd name="connsiteY5" fmla="*/ 110806 h 3619562"/>
                  <a:gd name="connsiteX6" fmla="*/ 5684625 w 6116503"/>
                  <a:gd name="connsiteY6" fmla="*/ 110805 h 3619562"/>
                  <a:gd name="connsiteX7" fmla="*/ 6083046 w 6116503"/>
                  <a:gd name="connsiteY7" fmla="*/ 926264 h 3619562"/>
                  <a:gd name="connsiteX8" fmla="*/ 5026228 w 6116503"/>
                  <a:gd name="connsiteY8" fmla="*/ 1176101 h 3619562"/>
                  <a:gd name="connsiteX9" fmla="*/ 4021405 w 6116503"/>
                  <a:gd name="connsiteY9" fmla="*/ 1674423 h 3619562"/>
                  <a:gd name="connsiteX10" fmla="*/ 4494551 w 6116503"/>
                  <a:gd name="connsiteY10" fmla="*/ 3329551 h 3619562"/>
                  <a:gd name="connsiteX11" fmla="*/ 2830332 w 6116503"/>
                  <a:gd name="connsiteY11" fmla="*/ 2936731 h 3619562"/>
                  <a:gd name="connsiteX12" fmla="*/ 1557371 w 6116503"/>
                  <a:gd name="connsiteY12" fmla="*/ 3610904 h 3619562"/>
                  <a:gd name="connsiteX13" fmla="*/ 1177663 w 6116503"/>
                  <a:gd name="connsiteY13" fmla="*/ 2364620 h 3619562"/>
                  <a:gd name="connsiteX14" fmla="*/ 40955 w 6116503"/>
                  <a:gd name="connsiteY14" fmla="*/ 2156445 h 3619562"/>
                  <a:gd name="connsiteX0" fmla="*/ 5474 w 6081022"/>
                  <a:gd name="connsiteY0" fmla="*/ 2156445 h 3619562"/>
                  <a:gd name="connsiteX1" fmla="*/ 693930 w 6081022"/>
                  <a:gd name="connsiteY1" fmla="*/ 1212016 h 3619562"/>
                  <a:gd name="connsiteX2" fmla="*/ 301043 w 6081022"/>
                  <a:gd name="connsiteY2" fmla="*/ 110805 h 3619562"/>
                  <a:gd name="connsiteX3" fmla="*/ 1631628 w 6081022"/>
                  <a:gd name="connsiteY3" fmla="*/ 480082 h 3619562"/>
                  <a:gd name="connsiteX4" fmla="*/ 2728910 w 6081022"/>
                  <a:gd name="connsiteY4" fmla="*/ 1065511 h 3619562"/>
                  <a:gd name="connsiteX5" fmla="*/ 4002035 w 6081022"/>
                  <a:gd name="connsiteY5" fmla="*/ 110806 h 3619562"/>
                  <a:gd name="connsiteX6" fmla="*/ 5649144 w 6081022"/>
                  <a:gd name="connsiteY6" fmla="*/ 110805 h 3619562"/>
                  <a:gd name="connsiteX7" fmla="*/ 6047565 w 6081022"/>
                  <a:gd name="connsiteY7" fmla="*/ 926264 h 3619562"/>
                  <a:gd name="connsiteX8" fmla="*/ 4990747 w 6081022"/>
                  <a:gd name="connsiteY8" fmla="*/ 1176101 h 3619562"/>
                  <a:gd name="connsiteX9" fmla="*/ 3985924 w 6081022"/>
                  <a:gd name="connsiteY9" fmla="*/ 1674423 h 3619562"/>
                  <a:gd name="connsiteX10" fmla="*/ 4459070 w 6081022"/>
                  <a:gd name="connsiteY10" fmla="*/ 3329551 h 3619562"/>
                  <a:gd name="connsiteX11" fmla="*/ 2794851 w 6081022"/>
                  <a:gd name="connsiteY11" fmla="*/ 2936731 h 3619562"/>
                  <a:gd name="connsiteX12" fmla="*/ 1521890 w 6081022"/>
                  <a:gd name="connsiteY12" fmla="*/ 3610904 h 3619562"/>
                  <a:gd name="connsiteX13" fmla="*/ 1142182 w 6081022"/>
                  <a:gd name="connsiteY13" fmla="*/ 2364620 h 3619562"/>
                  <a:gd name="connsiteX14" fmla="*/ 5474 w 6081022"/>
                  <a:gd name="connsiteY14" fmla="*/ 2156445 h 3619562"/>
                  <a:gd name="connsiteX0" fmla="*/ 21490 w 6097038"/>
                  <a:gd name="connsiteY0" fmla="*/ 2156445 h 3619562"/>
                  <a:gd name="connsiteX1" fmla="*/ 406611 w 6097038"/>
                  <a:gd name="connsiteY1" fmla="*/ 1418635 h 3619562"/>
                  <a:gd name="connsiteX2" fmla="*/ 317059 w 6097038"/>
                  <a:gd name="connsiteY2" fmla="*/ 110805 h 3619562"/>
                  <a:gd name="connsiteX3" fmla="*/ 1647644 w 6097038"/>
                  <a:gd name="connsiteY3" fmla="*/ 480082 h 3619562"/>
                  <a:gd name="connsiteX4" fmla="*/ 2744926 w 6097038"/>
                  <a:gd name="connsiteY4" fmla="*/ 1065511 h 3619562"/>
                  <a:gd name="connsiteX5" fmla="*/ 4018051 w 6097038"/>
                  <a:gd name="connsiteY5" fmla="*/ 110806 h 3619562"/>
                  <a:gd name="connsiteX6" fmla="*/ 5665160 w 6097038"/>
                  <a:gd name="connsiteY6" fmla="*/ 110805 h 3619562"/>
                  <a:gd name="connsiteX7" fmla="*/ 6063581 w 6097038"/>
                  <a:gd name="connsiteY7" fmla="*/ 926264 h 3619562"/>
                  <a:gd name="connsiteX8" fmla="*/ 5006763 w 6097038"/>
                  <a:gd name="connsiteY8" fmla="*/ 1176101 h 3619562"/>
                  <a:gd name="connsiteX9" fmla="*/ 4001940 w 6097038"/>
                  <a:gd name="connsiteY9" fmla="*/ 1674423 h 3619562"/>
                  <a:gd name="connsiteX10" fmla="*/ 4475086 w 6097038"/>
                  <a:gd name="connsiteY10" fmla="*/ 3329551 h 3619562"/>
                  <a:gd name="connsiteX11" fmla="*/ 2810867 w 6097038"/>
                  <a:gd name="connsiteY11" fmla="*/ 2936731 h 3619562"/>
                  <a:gd name="connsiteX12" fmla="*/ 1537906 w 6097038"/>
                  <a:gd name="connsiteY12" fmla="*/ 3610904 h 3619562"/>
                  <a:gd name="connsiteX13" fmla="*/ 1158198 w 6097038"/>
                  <a:gd name="connsiteY13" fmla="*/ 2364620 h 3619562"/>
                  <a:gd name="connsiteX14" fmla="*/ 21490 w 6097038"/>
                  <a:gd name="connsiteY14" fmla="*/ 2156445 h 3619562"/>
                  <a:gd name="connsiteX0" fmla="*/ 21490 w 6063924"/>
                  <a:gd name="connsiteY0" fmla="*/ 2086385 h 3549502"/>
                  <a:gd name="connsiteX1" fmla="*/ 406611 w 6063924"/>
                  <a:gd name="connsiteY1" fmla="*/ 1348575 h 3549502"/>
                  <a:gd name="connsiteX2" fmla="*/ 317059 w 6063924"/>
                  <a:gd name="connsiteY2" fmla="*/ 40745 h 3549502"/>
                  <a:gd name="connsiteX3" fmla="*/ 1647644 w 6063924"/>
                  <a:gd name="connsiteY3" fmla="*/ 410022 h 3549502"/>
                  <a:gd name="connsiteX4" fmla="*/ 2744926 w 6063924"/>
                  <a:gd name="connsiteY4" fmla="*/ 995451 h 3549502"/>
                  <a:gd name="connsiteX5" fmla="*/ 4018051 w 6063924"/>
                  <a:gd name="connsiteY5" fmla="*/ 40746 h 3549502"/>
                  <a:gd name="connsiteX6" fmla="*/ 4895833 w 6063924"/>
                  <a:gd name="connsiteY6" fmla="*/ 242968 h 3549502"/>
                  <a:gd name="connsiteX7" fmla="*/ 6063581 w 6063924"/>
                  <a:gd name="connsiteY7" fmla="*/ 856204 h 3549502"/>
                  <a:gd name="connsiteX8" fmla="*/ 5006763 w 6063924"/>
                  <a:gd name="connsiteY8" fmla="*/ 1106041 h 3549502"/>
                  <a:gd name="connsiteX9" fmla="*/ 4001940 w 6063924"/>
                  <a:gd name="connsiteY9" fmla="*/ 1604363 h 3549502"/>
                  <a:gd name="connsiteX10" fmla="*/ 4475086 w 6063924"/>
                  <a:gd name="connsiteY10" fmla="*/ 3259491 h 3549502"/>
                  <a:gd name="connsiteX11" fmla="*/ 2810867 w 6063924"/>
                  <a:gd name="connsiteY11" fmla="*/ 2866671 h 3549502"/>
                  <a:gd name="connsiteX12" fmla="*/ 1537906 w 6063924"/>
                  <a:gd name="connsiteY12" fmla="*/ 3540844 h 3549502"/>
                  <a:gd name="connsiteX13" fmla="*/ 1158198 w 6063924"/>
                  <a:gd name="connsiteY13" fmla="*/ 2294560 h 3549502"/>
                  <a:gd name="connsiteX14" fmla="*/ 21490 w 6063924"/>
                  <a:gd name="connsiteY14" fmla="*/ 2086385 h 3549502"/>
                  <a:gd name="connsiteX0" fmla="*/ 21490 w 5009341"/>
                  <a:gd name="connsiteY0" fmla="*/ 2088696 h 3551813"/>
                  <a:gd name="connsiteX1" fmla="*/ 406611 w 5009341"/>
                  <a:gd name="connsiteY1" fmla="*/ 1350886 h 3551813"/>
                  <a:gd name="connsiteX2" fmla="*/ 317059 w 5009341"/>
                  <a:gd name="connsiteY2" fmla="*/ 43056 h 3551813"/>
                  <a:gd name="connsiteX3" fmla="*/ 1647644 w 5009341"/>
                  <a:gd name="connsiteY3" fmla="*/ 412333 h 3551813"/>
                  <a:gd name="connsiteX4" fmla="*/ 2744926 w 5009341"/>
                  <a:gd name="connsiteY4" fmla="*/ 997762 h 3551813"/>
                  <a:gd name="connsiteX5" fmla="*/ 4018051 w 5009341"/>
                  <a:gd name="connsiteY5" fmla="*/ 43057 h 3551813"/>
                  <a:gd name="connsiteX6" fmla="*/ 4895833 w 5009341"/>
                  <a:gd name="connsiteY6" fmla="*/ 245279 h 3551813"/>
                  <a:gd name="connsiteX7" fmla="*/ 4309515 w 5009341"/>
                  <a:gd name="connsiteY7" fmla="*/ 968419 h 3551813"/>
                  <a:gd name="connsiteX8" fmla="*/ 5006763 w 5009341"/>
                  <a:gd name="connsiteY8" fmla="*/ 1108352 h 3551813"/>
                  <a:gd name="connsiteX9" fmla="*/ 4001940 w 5009341"/>
                  <a:gd name="connsiteY9" fmla="*/ 1606674 h 3551813"/>
                  <a:gd name="connsiteX10" fmla="*/ 4475086 w 5009341"/>
                  <a:gd name="connsiteY10" fmla="*/ 3261802 h 3551813"/>
                  <a:gd name="connsiteX11" fmla="*/ 2810867 w 5009341"/>
                  <a:gd name="connsiteY11" fmla="*/ 2868982 h 3551813"/>
                  <a:gd name="connsiteX12" fmla="*/ 1537906 w 5009341"/>
                  <a:gd name="connsiteY12" fmla="*/ 3543155 h 3551813"/>
                  <a:gd name="connsiteX13" fmla="*/ 1158198 w 5009341"/>
                  <a:gd name="connsiteY13" fmla="*/ 2296871 h 3551813"/>
                  <a:gd name="connsiteX14" fmla="*/ 21490 w 5009341"/>
                  <a:gd name="connsiteY14" fmla="*/ 2088696 h 3551813"/>
                  <a:gd name="connsiteX0" fmla="*/ 21490 w 5009341"/>
                  <a:gd name="connsiteY0" fmla="*/ 2083661 h 3546778"/>
                  <a:gd name="connsiteX1" fmla="*/ 406611 w 5009341"/>
                  <a:gd name="connsiteY1" fmla="*/ 1345851 h 3546778"/>
                  <a:gd name="connsiteX2" fmla="*/ 317059 w 5009341"/>
                  <a:gd name="connsiteY2" fmla="*/ 38021 h 3546778"/>
                  <a:gd name="connsiteX3" fmla="*/ 1647644 w 5009341"/>
                  <a:gd name="connsiteY3" fmla="*/ 407298 h 3546778"/>
                  <a:gd name="connsiteX4" fmla="*/ 2744926 w 5009341"/>
                  <a:gd name="connsiteY4" fmla="*/ 992727 h 3546778"/>
                  <a:gd name="connsiteX5" fmla="*/ 3635586 w 5009341"/>
                  <a:gd name="connsiteY5" fmla="*/ 613918 h 3546778"/>
                  <a:gd name="connsiteX6" fmla="*/ 4895833 w 5009341"/>
                  <a:gd name="connsiteY6" fmla="*/ 240244 h 3546778"/>
                  <a:gd name="connsiteX7" fmla="*/ 4309515 w 5009341"/>
                  <a:gd name="connsiteY7" fmla="*/ 963384 h 3546778"/>
                  <a:gd name="connsiteX8" fmla="*/ 5006763 w 5009341"/>
                  <a:gd name="connsiteY8" fmla="*/ 1103317 h 3546778"/>
                  <a:gd name="connsiteX9" fmla="*/ 4001940 w 5009341"/>
                  <a:gd name="connsiteY9" fmla="*/ 1601639 h 3546778"/>
                  <a:gd name="connsiteX10" fmla="*/ 4475086 w 5009341"/>
                  <a:gd name="connsiteY10" fmla="*/ 3256767 h 3546778"/>
                  <a:gd name="connsiteX11" fmla="*/ 2810867 w 5009341"/>
                  <a:gd name="connsiteY11" fmla="*/ 2863947 h 3546778"/>
                  <a:gd name="connsiteX12" fmla="*/ 1537906 w 5009341"/>
                  <a:gd name="connsiteY12" fmla="*/ 3538120 h 3546778"/>
                  <a:gd name="connsiteX13" fmla="*/ 1158198 w 5009341"/>
                  <a:gd name="connsiteY13" fmla="*/ 2291836 h 3546778"/>
                  <a:gd name="connsiteX14" fmla="*/ 21490 w 5009341"/>
                  <a:gd name="connsiteY14" fmla="*/ 2083661 h 3546778"/>
                  <a:gd name="connsiteX0" fmla="*/ 21490 w 5009970"/>
                  <a:gd name="connsiteY0" fmla="*/ 2083661 h 3546778"/>
                  <a:gd name="connsiteX1" fmla="*/ 406611 w 5009970"/>
                  <a:gd name="connsiteY1" fmla="*/ 1345851 h 3546778"/>
                  <a:gd name="connsiteX2" fmla="*/ 317059 w 5009970"/>
                  <a:gd name="connsiteY2" fmla="*/ 38021 h 3546778"/>
                  <a:gd name="connsiteX3" fmla="*/ 1647644 w 5009970"/>
                  <a:gd name="connsiteY3" fmla="*/ 407298 h 3546778"/>
                  <a:gd name="connsiteX4" fmla="*/ 2744926 w 5009970"/>
                  <a:gd name="connsiteY4" fmla="*/ 992727 h 3546778"/>
                  <a:gd name="connsiteX5" fmla="*/ 3635586 w 5009970"/>
                  <a:gd name="connsiteY5" fmla="*/ 613918 h 3546778"/>
                  <a:gd name="connsiteX6" fmla="*/ 3981433 w 5009970"/>
                  <a:gd name="connsiteY6" fmla="*/ 838121 h 3546778"/>
                  <a:gd name="connsiteX7" fmla="*/ 4309515 w 5009970"/>
                  <a:gd name="connsiteY7" fmla="*/ 963384 h 3546778"/>
                  <a:gd name="connsiteX8" fmla="*/ 5006763 w 5009970"/>
                  <a:gd name="connsiteY8" fmla="*/ 1103317 h 3546778"/>
                  <a:gd name="connsiteX9" fmla="*/ 4001940 w 5009970"/>
                  <a:gd name="connsiteY9" fmla="*/ 1601639 h 3546778"/>
                  <a:gd name="connsiteX10" fmla="*/ 4475086 w 5009970"/>
                  <a:gd name="connsiteY10" fmla="*/ 3256767 h 3546778"/>
                  <a:gd name="connsiteX11" fmla="*/ 2810867 w 5009970"/>
                  <a:gd name="connsiteY11" fmla="*/ 2863947 h 3546778"/>
                  <a:gd name="connsiteX12" fmla="*/ 1537906 w 5009970"/>
                  <a:gd name="connsiteY12" fmla="*/ 3538120 h 3546778"/>
                  <a:gd name="connsiteX13" fmla="*/ 1158198 w 5009970"/>
                  <a:gd name="connsiteY13" fmla="*/ 2291836 h 3546778"/>
                  <a:gd name="connsiteX14" fmla="*/ 21490 w 5009970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309515 w 4515197"/>
                  <a:gd name="connsiteY7" fmla="*/ 96338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041350 w 4515197"/>
                  <a:gd name="connsiteY7" fmla="*/ 102053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4969"/>
                  <a:gd name="connsiteY0" fmla="*/ 2083661 h 3538819"/>
                  <a:gd name="connsiteX1" fmla="*/ 406611 w 4514969"/>
                  <a:gd name="connsiteY1" fmla="*/ 1345851 h 3538819"/>
                  <a:gd name="connsiteX2" fmla="*/ 317059 w 4514969"/>
                  <a:gd name="connsiteY2" fmla="*/ 38021 h 3538819"/>
                  <a:gd name="connsiteX3" fmla="*/ 1647644 w 4514969"/>
                  <a:gd name="connsiteY3" fmla="*/ 407298 h 3538819"/>
                  <a:gd name="connsiteX4" fmla="*/ 2744926 w 4514969"/>
                  <a:gd name="connsiteY4" fmla="*/ 992727 h 3538819"/>
                  <a:gd name="connsiteX5" fmla="*/ 3635586 w 4514969"/>
                  <a:gd name="connsiteY5" fmla="*/ 613918 h 3538819"/>
                  <a:gd name="connsiteX6" fmla="*/ 3981433 w 4514969"/>
                  <a:gd name="connsiteY6" fmla="*/ 838121 h 3538819"/>
                  <a:gd name="connsiteX7" fmla="*/ 4041350 w 4514969"/>
                  <a:gd name="connsiteY7" fmla="*/ 1020534 h 3538819"/>
                  <a:gd name="connsiteX8" fmla="*/ 4039609 w 4514969"/>
                  <a:gd name="connsiteY8" fmla="*/ 1151675 h 3538819"/>
                  <a:gd name="connsiteX9" fmla="*/ 4001940 w 4514969"/>
                  <a:gd name="connsiteY9" fmla="*/ 1601639 h 3538819"/>
                  <a:gd name="connsiteX10" fmla="*/ 4475086 w 4514969"/>
                  <a:gd name="connsiteY10" fmla="*/ 3256767 h 3538819"/>
                  <a:gd name="connsiteX11" fmla="*/ 2815264 w 4514969"/>
                  <a:gd name="connsiteY11" fmla="*/ 2103413 h 3538819"/>
                  <a:gd name="connsiteX12" fmla="*/ 1537906 w 4514969"/>
                  <a:gd name="connsiteY12" fmla="*/ 3538120 h 3538819"/>
                  <a:gd name="connsiteX13" fmla="*/ 1158198 w 4514969"/>
                  <a:gd name="connsiteY13" fmla="*/ 2291836 h 3538819"/>
                  <a:gd name="connsiteX14" fmla="*/ 21490 w 4514969"/>
                  <a:gd name="connsiteY14" fmla="*/ 2083661 h 3538819"/>
                  <a:gd name="connsiteX0" fmla="*/ 21490 w 4511805"/>
                  <a:gd name="connsiteY0" fmla="*/ 2083661 h 3546611"/>
                  <a:gd name="connsiteX1" fmla="*/ 406611 w 4511805"/>
                  <a:gd name="connsiteY1" fmla="*/ 1345851 h 3546611"/>
                  <a:gd name="connsiteX2" fmla="*/ 317059 w 4511805"/>
                  <a:gd name="connsiteY2" fmla="*/ 38021 h 3546611"/>
                  <a:gd name="connsiteX3" fmla="*/ 1647644 w 4511805"/>
                  <a:gd name="connsiteY3" fmla="*/ 407298 h 3546611"/>
                  <a:gd name="connsiteX4" fmla="*/ 2744926 w 4511805"/>
                  <a:gd name="connsiteY4" fmla="*/ 992727 h 3546611"/>
                  <a:gd name="connsiteX5" fmla="*/ 3635586 w 4511805"/>
                  <a:gd name="connsiteY5" fmla="*/ 613918 h 3546611"/>
                  <a:gd name="connsiteX6" fmla="*/ 3981433 w 4511805"/>
                  <a:gd name="connsiteY6" fmla="*/ 838121 h 3546611"/>
                  <a:gd name="connsiteX7" fmla="*/ 4041350 w 4511805"/>
                  <a:gd name="connsiteY7" fmla="*/ 1020534 h 3546611"/>
                  <a:gd name="connsiteX8" fmla="*/ 4039609 w 4511805"/>
                  <a:gd name="connsiteY8" fmla="*/ 1151675 h 3546611"/>
                  <a:gd name="connsiteX9" fmla="*/ 4001940 w 4511805"/>
                  <a:gd name="connsiteY9" fmla="*/ 1601639 h 3546611"/>
                  <a:gd name="connsiteX10" fmla="*/ 4475086 w 4511805"/>
                  <a:gd name="connsiteY10" fmla="*/ 3256767 h 3546611"/>
                  <a:gd name="connsiteX11" fmla="*/ 2876810 w 4511805"/>
                  <a:gd name="connsiteY11" fmla="*/ 2859552 h 3546611"/>
                  <a:gd name="connsiteX12" fmla="*/ 1537906 w 4511805"/>
                  <a:gd name="connsiteY12" fmla="*/ 3538120 h 3546611"/>
                  <a:gd name="connsiteX13" fmla="*/ 1158198 w 4511805"/>
                  <a:gd name="connsiteY13" fmla="*/ 2291836 h 3546611"/>
                  <a:gd name="connsiteX14" fmla="*/ 21490 w 4511805"/>
                  <a:gd name="connsiteY14" fmla="*/ 2083661 h 3546611"/>
                  <a:gd name="connsiteX0" fmla="*/ 21490 w 4512478"/>
                  <a:gd name="connsiteY0" fmla="*/ 2083661 h 3539782"/>
                  <a:gd name="connsiteX1" fmla="*/ 406611 w 4512478"/>
                  <a:gd name="connsiteY1" fmla="*/ 1345851 h 3539782"/>
                  <a:gd name="connsiteX2" fmla="*/ 317059 w 4512478"/>
                  <a:gd name="connsiteY2" fmla="*/ 38021 h 3539782"/>
                  <a:gd name="connsiteX3" fmla="*/ 1647644 w 4512478"/>
                  <a:gd name="connsiteY3" fmla="*/ 407298 h 3539782"/>
                  <a:gd name="connsiteX4" fmla="*/ 2744926 w 4512478"/>
                  <a:gd name="connsiteY4" fmla="*/ 992727 h 3539782"/>
                  <a:gd name="connsiteX5" fmla="*/ 3635586 w 4512478"/>
                  <a:gd name="connsiteY5" fmla="*/ 613918 h 3539782"/>
                  <a:gd name="connsiteX6" fmla="*/ 3981433 w 4512478"/>
                  <a:gd name="connsiteY6" fmla="*/ 838121 h 3539782"/>
                  <a:gd name="connsiteX7" fmla="*/ 4041350 w 4512478"/>
                  <a:gd name="connsiteY7" fmla="*/ 1020534 h 3539782"/>
                  <a:gd name="connsiteX8" fmla="*/ 4039609 w 4512478"/>
                  <a:gd name="connsiteY8" fmla="*/ 1151675 h 3539782"/>
                  <a:gd name="connsiteX9" fmla="*/ 4001940 w 4512478"/>
                  <a:gd name="connsiteY9" fmla="*/ 1601639 h 3539782"/>
                  <a:gd name="connsiteX10" fmla="*/ 4475086 w 4512478"/>
                  <a:gd name="connsiteY10" fmla="*/ 3256767 h 3539782"/>
                  <a:gd name="connsiteX11" fmla="*/ 2863622 w 4512478"/>
                  <a:gd name="connsiteY11" fmla="*/ 2573802 h 3539782"/>
                  <a:gd name="connsiteX12" fmla="*/ 1537906 w 4512478"/>
                  <a:gd name="connsiteY12" fmla="*/ 3538120 h 3539782"/>
                  <a:gd name="connsiteX13" fmla="*/ 1158198 w 4512478"/>
                  <a:gd name="connsiteY13" fmla="*/ 2291836 h 3539782"/>
                  <a:gd name="connsiteX14" fmla="*/ 21490 w 4512478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63558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39609 w 4535995"/>
                  <a:gd name="connsiteY7" fmla="*/ 1151675 h 3539782"/>
                  <a:gd name="connsiteX8" fmla="*/ 4182182 w 4535995"/>
                  <a:gd name="connsiteY8" fmla="*/ 2419323 h 3539782"/>
                  <a:gd name="connsiteX9" fmla="*/ 4475086 w 4535995"/>
                  <a:gd name="connsiteY9" fmla="*/ 3256767 h 3539782"/>
                  <a:gd name="connsiteX10" fmla="*/ 2863622 w 4535995"/>
                  <a:gd name="connsiteY10" fmla="*/ 2573802 h 3539782"/>
                  <a:gd name="connsiteX11" fmla="*/ 1537906 w 4535995"/>
                  <a:gd name="connsiteY11" fmla="*/ 3538120 h 3539782"/>
                  <a:gd name="connsiteX12" fmla="*/ 1158198 w 4535995"/>
                  <a:gd name="connsiteY12" fmla="*/ 2291836 h 3539782"/>
                  <a:gd name="connsiteX13" fmla="*/ 21490 w 4535995"/>
                  <a:gd name="connsiteY13" fmla="*/ 2083661 h 353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35995" h="3539782">
                    <a:moveTo>
                      <a:pt x="21490" y="2083661"/>
                    </a:moveTo>
                    <a:cubicBezTo>
                      <a:pt x="-103775" y="1925997"/>
                      <a:pt x="357350" y="1686791"/>
                      <a:pt x="406611" y="1345851"/>
                    </a:cubicBezTo>
                    <a:cubicBezTo>
                      <a:pt x="455872" y="1004911"/>
                      <a:pt x="110220" y="194446"/>
                      <a:pt x="317059" y="38021"/>
                    </a:cubicBezTo>
                    <a:cubicBezTo>
                      <a:pt x="523898" y="-118404"/>
                      <a:pt x="1242999" y="248180"/>
                      <a:pt x="1647644" y="407298"/>
                    </a:cubicBezTo>
                    <a:cubicBezTo>
                      <a:pt x="2052289" y="566416"/>
                      <a:pt x="2461227" y="958290"/>
                      <a:pt x="2744926" y="992727"/>
                    </a:cubicBezTo>
                    <a:cubicBezTo>
                      <a:pt x="3028625" y="1027164"/>
                      <a:pt x="3172327" y="655072"/>
                      <a:pt x="3349836" y="613918"/>
                    </a:cubicBezTo>
                    <a:cubicBezTo>
                      <a:pt x="3527345" y="572764"/>
                      <a:pt x="3695021" y="656175"/>
                      <a:pt x="3809983" y="745801"/>
                    </a:cubicBezTo>
                    <a:cubicBezTo>
                      <a:pt x="3924945" y="835427"/>
                      <a:pt x="3977576" y="872755"/>
                      <a:pt x="4039609" y="1151675"/>
                    </a:cubicBezTo>
                    <a:cubicBezTo>
                      <a:pt x="4101642" y="1430595"/>
                      <a:pt x="4109603" y="2068474"/>
                      <a:pt x="4182182" y="2419323"/>
                    </a:cubicBezTo>
                    <a:cubicBezTo>
                      <a:pt x="4254761" y="2770172"/>
                      <a:pt x="4694846" y="3231021"/>
                      <a:pt x="4475086" y="3256767"/>
                    </a:cubicBezTo>
                    <a:cubicBezTo>
                      <a:pt x="4255326" y="3282513"/>
                      <a:pt x="3353152" y="2526910"/>
                      <a:pt x="2863622" y="2573802"/>
                    </a:cubicBezTo>
                    <a:cubicBezTo>
                      <a:pt x="2374092" y="2620694"/>
                      <a:pt x="1822143" y="3585114"/>
                      <a:pt x="1537906" y="3538120"/>
                    </a:cubicBezTo>
                    <a:cubicBezTo>
                      <a:pt x="1253669" y="3491126"/>
                      <a:pt x="1410934" y="2534246"/>
                      <a:pt x="1158198" y="2291836"/>
                    </a:cubicBezTo>
                    <a:cubicBezTo>
                      <a:pt x="905462" y="2049426"/>
                      <a:pt x="146755" y="2241325"/>
                      <a:pt x="21490" y="2083661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77" name="Graphic 176" descr="Sun">
                <a:extLst>
                  <a:ext uri="{FF2B5EF4-FFF2-40B4-BE49-F238E27FC236}">
                    <a16:creationId xmlns:a16="http://schemas.microsoft.com/office/drawing/2014/main" id="{0A76BC07-2F31-4AFE-A6FD-B8E9E8B5E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04206" y="3265190"/>
                <a:ext cx="536068" cy="53606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70A5465C-823B-455F-9227-E79FDD24F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7173" y="4456837"/>
                <a:ext cx="187561" cy="1046509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76937038-3DF3-490A-B049-89A43634C8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119" y="4470871"/>
                <a:ext cx="698335" cy="1773677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5AE5370F-58E7-4376-947B-9D4665CAF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1113400" cy="1360518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04C0BA29-4D54-497B-B25B-A3EB4CFA8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1395318" cy="1259545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3701816F-5E53-4E8A-AE4A-A3601F49D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2268291" cy="1651436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4E87120B-DEE1-4312-9108-1D30AB3D2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2131842" cy="1264034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2A591D64-BAFC-4A78-8B5B-C82A06EB8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2061343" cy="874150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CBC4BD19-FFA7-47E7-8CE4-45394D7610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55101" y="4478948"/>
                <a:ext cx="103698" cy="1005981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F8FC95FE-AF45-40CC-AEAE-1016AA594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14495" y="4478948"/>
                <a:ext cx="144304" cy="219920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D3BB792C-1BC5-4254-89B7-4FCB9F0E29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5629" y="4457556"/>
                <a:ext cx="193170" cy="21392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3B3D4A0C-3786-4823-A9FC-F8960BC3EC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5629" y="4319614"/>
                <a:ext cx="193170" cy="159334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D7CE10D7-5679-4388-A41E-79BFDB494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32929" y="4234046"/>
                <a:ext cx="25870" cy="244902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95722005-06D6-4F63-9A61-8F93442FE7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8799" y="4292808"/>
                <a:ext cx="170873" cy="186140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04AA0C41-AF97-49AB-9D6D-8AAC37E9FC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8799" y="4343676"/>
                <a:ext cx="310908" cy="135272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A82D572A-18BB-4C86-83A3-DEE8FBCA7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8799" y="4432760"/>
                <a:ext cx="511659" cy="46188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135703C9-538F-4D62-83F6-6E6113BB0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713932" cy="38645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E9407E86-E1F5-4B47-93CC-42769134D1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905896" cy="151691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4C14AAB7-3D72-4A2D-92A9-46F6F90C6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2035493" cy="594946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C621AD25-299D-434C-89D5-76F8D0CAA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905897" cy="1550739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9EF8E500-298E-4A2A-ABBB-CEDA5830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6457" y="4478948"/>
                <a:ext cx="172342" cy="94325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3144EAB3-E51E-4E12-B5D6-BB2B791F42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693" y="4239196"/>
                <a:ext cx="124106" cy="239752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091AABEF-96EE-4650-87E7-6A0C5D8CB6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8799" y="4261380"/>
                <a:ext cx="72546" cy="217568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sp>
            <p:nvSpPr>
              <p:cNvPr id="430" name="Flowchart: Connector 429">
                <a:extLst>
                  <a:ext uri="{FF2B5EF4-FFF2-40B4-BE49-F238E27FC236}">
                    <a16:creationId xmlns:a16="http://schemas.microsoft.com/office/drawing/2014/main" id="{A827A9C5-A1E1-4DF5-BC5C-D2D710859288}"/>
                  </a:ext>
                </a:extLst>
              </p:cNvPr>
              <p:cNvSpPr/>
              <p:nvPr/>
            </p:nvSpPr>
            <p:spPr>
              <a:xfrm>
                <a:off x="6296533" y="4408466"/>
                <a:ext cx="142975" cy="139073"/>
              </a:xfrm>
              <a:prstGeom prst="flowChartConnector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997428"/>
            <a:ext cx="4272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Launch rays in uniform sphere dist.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Alternatively, front + back cosine lobes</a:t>
            </a:r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Perf: only do n-rays per frame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945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3978E6A-C6B3-45CE-B655-4C2558E80B37}"/>
              </a:ext>
            </a:extLst>
          </p:cNvPr>
          <p:cNvGrpSpPr/>
          <p:nvPr/>
        </p:nvGrpSpPr>
        <p:grpSpPr>
          <a:xfrm>
            <a:off x="4733461" y="1630545"/>
            <a:ext cx="4255786" cy="3365317"/>
            <a:chOff x="315703" y="2532534"/>
            <a:chExt cx="4255786" cy="3365317"/>
          </a:xfrm>
        </p:grpSpPr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C8FD9181-243B-4888-BDF1-5ABA39D83624}"/>
                </a:ext>
              </a:extLst>
            </p:cNvPr>
            <p:cNvGrpSpPr/>
            <p:nvPr/>
          </p:nvGrpSpPr>
          <p:grpSpPr>
            <a:xfrm>
              <a:off x="315703" y="2532534"/>
              <a:ext cx="4255786" cy="3365317"/>
              <a:chOff x="5807425" y="1341833"/>
              <a:chExt cx="4255786" cy="3365317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E4D8F735-7A88-47C6-9880-DC06B2B08967}"/>
                  </a:ext>
                </a:extLst>
              </p:cNvPr>
              <p:cNvSpPr/>
              <p:nvPr/>
            </p:nvSpPr>
            <p:spPr>
              <a:xfrm>
                <a:off x="5807425" y="1341833"/>
                <a:ext cx="4255786" cy="336531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32" name="Graphic 431" descr="Sun">
                <a:extLst>
                  <a:ext uri="{FF2B5EF4-FFF2-40B4-BE49-F238E27FC236}">
                    <a16:creationId xmlns:a16="http://schemas.microsoft.com/office/drawing/2014/main" id="{29B70163-0497-4A3E-8616-27BAEFAAB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1162" y="1411660"/>
                <a:ext cx="536068" cy="53606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551BCD05-C4CB-4E84-B839-199229828DCF}"/>
                </a:ext>
              </a:extLst>
            </p:cNvPr>
            <p:cNvGrpSpPr/>
            <p:nvPr/>
          </p:nvGrpSpPr>
          <p:grpSpPr>
            <a:xfrm>
              <a:off x="1262924" y="3497532"/>
              <a:ext cx="2741053" cy="2176773"/>
              <a:chOff x="5566005" y="2721149"/>
              <a:chExt cx="4535995" cy="360220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2" name="Star: 7 Points 7">
                <a:extLst>
                  <a:ext uri="{FF2B5EF4-FFF2-40B4-BE49-F238E27FC236}">
                    <a16:creationId xmlns:a16="http://schemas.microsoft.com/office/drawing/2014/main" id="{A39B8F41-27F1-44CF-95DB-58640A8A8164}"/>
                  </a:ext>
                </a:extLst>
              </p:cNvPr>
              <p:cNvSpPr/>
              <p:nvPr/>
            </p:nvSpPr>
            <p:spPr>
              <a:xfrm>
                <a:off x="5566005" y="2783570"/>
                <a:ext cx="4535995" cy="3539782"/>
              </a:xfrm>
              <a:custGeom>
                <a:avLst/>
                <a:gdLst>
                  <a:gd name="connsiteX0" fmla="*/ -17 w 6668965"/>
                  <a:gd name="connsiteY0" fmla="*/ 2581230 h 4013689"/>
                  <a:gd name="connsiteX1" fmla="*/ 1026942 w 6668965"/>
                  <a:gd name="connsiteY1" fmla="*/ 1786270 h 4013689"/>
                  <a:gd name="connsiteX2" fmla="*/ 660432 w 6668965"/>
                  <a:gd name="connsiteY2" fmla="*/ 794964 h 4013689"/>
                  <a:gd name="connsiteX3" fmla="*/ 2307541 w 6668965"/>
                  <a:gd name="connsiteY3" fmla="*/ 794965 h 4013689"/>
                  <a:gd name="connsiteX4" fmla="*/ 3334483 w 6668965"/>
                  <a:gd name="connsiteY4" fmla="*/ 0 h 4013689"/>
                  <a:gd name="connsiteX5" fmla="*/ 4361424 w 6668965"/>
                  <a:gd name="connsiteY5" fmla="*/ 794965 h 4013689"/>
                  <a:gd name="connsiteX6" fmla="*/ 6008533 w 6668965"/>
                  <a:gd name="connsiteY6" fmla="*/ 794964 h 4013689"/>
                  <a:gd name="connsiteX7" fmla="*/ 5642023 w 6668965"/>
                  <a:gd name="connsiteY7" fmla="*/ 1786270 h 4013689"/>
                  <a:gd name="connsiteX8" fmla="*/ 6668982 w 6668965"/>
                  <a:gd name="connsiteY8" fmla="*/ 2581230 h 4013689"/>
                  <a:gd name="connsiteX9" fmla="*/ 5184979 w 6668965"/>
                  <a:gd name="connsiteY9" fmla="*/ 3022402 h 4013689"/>
                  <a:gd name="connsiteX10" fmla="*/ 4818459 w 6668965"/>
                  <a:gd name="connsiteY10" fmla="*/ 4013710 h 4013689"/>
                  <a:gd name="connsiteX11" fmla="*/ 3334483 w 6668965"/>
                  <a:gd name="connsiteY11" fmla="*/ 3572533 h 4013689"/>
                  <a:gd name="connsiteX12" fmla="*/ 1850506 w 6668965"/>
                  <a:gd name="connsiteY12" fmla="*/ 4013710 h 4013689"/>
                  <a:gd name="connsiteX13" fmla="*/ 1483986 w 6668965"/>
                  <a:gd name="connsiteY13" fmla="*/ 3022402 h 4013689"/>
                  <a:gd name="connsiteX14" fmla="*/ -17 w 6668965"/>
                  <a:gd name="connsiteY14" fmla="*/ 2581230 h 4013689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249469"/>
                  <a:gd name="connsiteX1" fmla="*/ 1026959 w 6668999"/>
                  <a:gd name="connsiteY1" fmla="*/ 1786270 h 4249469"/>
                  <a:gd name="connsiteX2" fmla="*/ 660449 w 6668999"/>
                  <a:gd name="connsiteY2" fmla="*/ 794964 h 4249469"/>
                  <a:gd name="connsiteX3" fmla="*/ 2307558 w 6668999"/>
                  <a:gd name="connsiteY3" fmla="*/ 794965 h 4249469"/>
                  <a:gd name="connsiteX4" fmla="*/ 3334500 w 6668999"/>
                  <a:gd name="connsiteY4" fmla="*/ 0 h 4249469"/>
                  <a:gd name="connsiteX5" fmla="*/ 4361441 w 6668999"/>
                  <a:gd name="connsiteY5" fmla="*/ 794965 h 4249469"/>
                  <a:gd name="connsiteX6" fmla="*/ 6008550 w 6668999"/>
                  <a:gd name="connsiteY6" fmla="*/ 794964 h 4249469"/>
                  <a:gd name="connsiteX7" fmla="*/ 5642040 w 6668999"/>
                  <a:gd name="connsiteY7" fmla="*/ 1786270 h 4249469"/>
                  <a:gd name="connsiteX8" fmla="*/ 6668999 w 6668999"/>
                  <a:gd name="connsiteY8" fmla="*/ 2581230 h 4249469"/>
                  <a:gd name="connsiteX9" fmla="*/ 5184996 w 6668999"/>
                  <a:gd name="connsiteY9" fmla="*/ 3022402 h 4249469"/>
                  <a:gd name="connsiteX10" fmla="*/ 4818476 w 6668999"/>
                  <a:gd name="connsiteY10" fmla="*/ 4013710 h 4249469"/>
                  <a:gd name="connsiteX11" fmla="*/ 3400442 w 6668999"/>
                  <a:gd name="connsiteY11" fmla="*/ 3840698 h 4249469"/>
                  <a:gd name="connsiteX12" fmla="*/ 1850523 w 6668999"/>
                  <a:gd name="connsiteY12" fmla="*/ 4013710 h 4249469"/>
                  <a:gd name="connsiteX13" fmla="*/ 1484003 w 6668999"/>
                  <a:gd name="connsiteY13" fmla="*/ 3022402 h 4249469"/>
                  <a:gd name="connsiteX14" fmla="*/ 0 w 6668999"/>
                  <a:gd name="connsiteY14" fmla="*/ 2581230 h 4249469"/>
                  <a:gd name="connsiteX0" fmla="*/ 0 w 6668999"/>
                  <a:gd name="connsiteY0" fmla="*/ 2581230 h 4112173"/>
                  <a:gd name="connsiteX1" fmla="*/ 1026959 w 6668999"/>
                  <a:gd name="connsiteY1" fmla="*/ 1786270 h 4112173"/>
                  <a:gd name="connsiteX2" fmla="*/ 660449 w 6668999"/>
                  <a:gd name="connsiteY2" fmla="*/ 794964 h 4112173"/>
                  <a:gd name="connsiteX3" fmla="*/ 2307558 w 6668999"/>
                  <a:gd name="connsiteY3" fmla="*/ 794965 h 4112173"/>
                  <a:gd name="connsiteX4" fmla="*/ 3334500 w 6668999"/>
                  <a:gd name="connsiteY4" fmla="*/ 0 h 4112173"/>
                  <a:gd name="connsiteX5" fmla="*/ 4361441 w 6668999"/>
                  <a:gd name="connsiteY5" fmla="*/ 794965 h 4112173"/>
                  <a:gd name="connsiteX6" fmla="*/ 6008550 w 6668999"/>
                  <a:gd name="connsiteY6" fmla="*/ 794964 h 4112173"/>
                  <a:gd name="connsiteX7" fmla="*/ 5642040 w 6668999"/>
                  <a:gd name="connsiteY7" fmla="*/ 1786270 h 4112173"/>
                  <a:gd name="connsiteX8" fmla="*/ 6668999 w 6668999"/>
                  <a:gd name="connsiteY8" fmla="*/ 2581230 h 4112173"/>
                  <a:gd name="connsiteX9" fmla="*/ 5184996 w 6668999"/>
                  <a:gd name="connsiteY9" fmla="*/ 3022402 h 4112173"/>
                  <a:gd name="connsiteX10" fmla="*/ 4818476 w 6668999"/>
                  <a:gd name="connsiteY10" fmla="*/ 4013710 h 4112173"/>
                  <a:gd name="connsiteX11" fmla="*/ 3154257 w 6668999"/>
                  <a:gd name="connsiteY11" fmla="*/ 3620890 h 4112173"/>
                  <a:gd name="connsiteX12" fmla="*/ 1850523 w 6668999"/>
                  <a:gd name="connsiteY12" fmla="*/ 4013710 h 4112173"/>
                  <a:gd name="connsiteX13" fmla="*/ 1484003 w 6668999"/>
                  <a:gd name="connsiteY13" fmla="*/ 3022402 h 4112173"/>
                  <a:gd name="connsiteX14" fmla="*/ 0 w 6668999"/>
                  <a:gd name="connsiteY14" fmla="*/ 2581230 h 4112173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859236 h 3390179"/>
                  <a:gd name="connsiteX1" fmla="*/ 1026959 w 6668999"/>
                  <a:gd name="connsiteY1" fmla="*/ 1064276 h 3390179"/>
                  <a:gd name="connsiteX2" fmla="*/ 660449 w 6668999"/>
                  <a:gd name="connsiteY2" fmla="*/ 72970 h 3390179"/>
                  <a:gd name="connsiteX3" fmla="*/ 2307558 w 6668999"/>
                  <a:gd name="connsiteY3" fmla="*/ 72971 h 3390179"/>
                  <a:gd name="connsiteX4" fmla="*/ 3312520 w 6668999"/>
                  <a:gd name="connsiteY4" fmla="*/ 60522 h 3390179"/>
                  <a:gd name="connsiteX5" fmla="*/ 4361441 w 6668999"/>
                  <a:gd name="connsiteY5" fmla="*/ 72971 h 3390179"/>
                  <a:gd name="connsiteX6" fmla="*/ 6008550 w 6668999"/>
                  <a:gd name="connsiteY6" fmla="*/ 72970 h 3390179"/>
                  <a:gd name="connsiteX7" fmla="*/ 5642040 w 6668999"/>
                  <a:gd name="connsiteY7" fmla="*/ 1064276 h 3390179"/>
                  <a:gd name="connsiteX8" fmla="*/ 6668999 w 6668999"/>
                  <a:gd name="connsiteY8" fmla="*/ 1859236 h 3390179"/>
                  <a:gd name="connsiteX9" fmla="*/ 5184996 w 6668999"/>
                  <a:gd name="connsiteY9" fmla="*/ 2300408 h 3390179"/>
                  <a:gd name="connsiteX10" fmla="*/ 4818476 w 6668999"/>
                  <a:gd name="connsiteY10" fmla="*/ 3291716 h 3390179"/>
                  <a:gd name="connsiteX11" fmla="*/ 3154257 w 6668999"/>
                  <a:gd name="connsiteY11" fmla="*/ 2898896 h 3390179"/>
                  <a:gd name="connsiteX12" fmla="*/ 1850523 w 6668999"/>
                  <a:gd name="connsiteY12" fmla="*/ 3291716 h 3390179"/>
                  <a:gd name="connsiteX13" fmla="*/ 1484003 w 6668999"/>
                  <a:gd name="connsiteY13" fmla="*/ 2300408 h 3390179"/>
                  <a:gd name="connsiteX14" fmla="*/ 0 w 6668999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8782 h 3540092"/>
                  <a:gd name="connsiteX1" fmla="*/ 1031121 w 6677323"/>
                  <a:gd name="connsiteY1" fmla="*/ 1063822 h 3540092"/>
                  <a:gd name="connsiteX2" fmla="*/ 664611 w 6677323"/>
                  <a:gd name="connsiteY2" fmla="*/ 72516 h 3540092"/>
                  <a:gd name="connsiteX3" fmla="*/ 2311720 w 6677323"/>
                  <a:gd name="connsiteY3" fmla="*/ 72517 h 3540092"/>
                  <a:gd name="connsiteX4" fmla="*/ 3316682 w 6677323"/>
                  <a:gd name="connsiteY4" fmla="*/ 60068 h 3540092"/>
                  <a:gd name="connsiteX5" fmla="*/ 4365603 w 6677323"/>
                  <a:gd name="connsiteY5" fmla="*/ 72517 h 3540092"/>
                  <a:gd name="connsiteX6" fmla="*/ 6012712 w 6677323"/>
                  <a:gd name="connsiteY6" fmla="*/ 72516 h 3540092"/>
                  <a:gd name="connsiteX7" fmla="*/ 5646202 w 6677323"/>
                  <a:gd name="connsiteY7" fmla="*/ 1063822 h 3540092"/>
                  <a:gd name="connsiteX8" fmla="*/ 6673161 w 6677323"/>
                  <a:gd name="connsiteY8" fmla="*/ 1858782 h 3540092"/>
                  <a:gd name="connsiteX9" fmla="*/ 5189158 w 6677323"/>
                  <a:gd name="connsiteY9" fmla="*/ 2299954 h 3540092"/>
                  <a:gd name="connsiteX10" fmla="*/ 4822638 w 6677323"/>
                  <a:gd name="connsiteY10" fmla="*/ 3291262 h 3540092"/>
                  <a:gd name="connsiteX11" fmla="*/ 3158419 w 6677323"/>
                  <a:gd name="connsiteY11" fmla="*/ 2898442 h 3540092"/>
                  <a:gd name="connsiteX12" fmla="*/ 1854685 w 6677323"/>
                  <a:gd name="connsiteY12" fmla="*/ 3291262 h 3540092"/>
                  <a:gd name="connsiteX13" fmla="*/ 1488165 w 6677323"/>
                  <a:gd name="connsiteY13" fmla="*/ 2299954 h 3540092"/>
                  <a:gd name="connsiteX14" fmla="*/ 4162 w 6677323"/>
                  <a:gd name="connsiteY14" fmla="*/ 1858782 h 3540092"/>
                  <a:gd name="connsiteX0" fmla="*/ 23224 w 6696385"/>
                  <a:gd name="connsiteY0" fmla="*/ 1863992 h 3545302"/>
                  <a:gd name="connsiteX1" fmla="*/ 606171 w 6696385"/>
                  <a:gd name="connsiteY1" fmla="*/ 1139371 h 3545302"/>
                  <a:gd name="connsiteX2" fmla="*/ 683673 w 6696385"/>
                  <a:gd name="connsiteY2" fmla="*/ 77726 h 3545302"/>
                  <a:gd name="connsiteX3" fmla="*/ 2330782 w 6696385"/>
                  <a:gd name="connsiteY3" fmla="*/ 77727 h 3545302"/>
                  <a:gd name="connsiteX4" fmla="*/ 3335744 w 6696385"/>
                  <a:gd name="connsiteY4" fmla="*/ 65278 h 3545302"/>
                  <a:gd name="connsiteX5" fmla="*/ 4384665 w 6696385"/>
                  <a:gd name="connsiteY5" fmla="*/ 77727 h 3545302"/>
                  <a:gd name="connsiteX6" fmla="*/ 6031774 w 6696385"/>
                  <a:gd name="connsiteY6" fmla="*/ 77726 h 3545302"/>
                  <a:gd name="connsiteX7" fmla="*/ 5665264 w 6696385"/>
                  <a:gd name="connsiteY7" fmla="*/ 1069032 h 3545302"/>
                  <a:gd name="connsiteX8" fmla="*/ 6692223 w 6696385"/>
                  <a:gd name="connsiteY8" fmla="*/ 1863992 h 3545302"/>
                  <a:gd name="connsiteX9" fmla="*/ 5208220 w 6696385"/>
                  <a:gd name="connsiteY9" fmla="*/ 2305164 h 3545302"/>
                  <a:gd name="connsiteX10" fmla="*/ 4841700 w 6696385"/>
                  <a:gd name="connsiteY10" fmla="*/ 3296472 h 3545302"/>
                  <a:gd name="connsiteX11" fmla="*/ 3177481 w 6696385"/>
                  <a:gd name="connsiteY11" fmla="*/ 2903652 h 3545302"/>
                  <a:gd name="connsiteX12" fmla="*/ 1873747 w 6696385"/>
                  <a:gd name="connsiteY12" fmla="*/ 3296472 h 3545302"/>
                  <a:gd name="connsiteX13" fmla="*/ 1507227 w 6696385"/>
                  <a:gd name="connsiteY13" fmla="*/ 2305164 h 3545302"/>
                  <a:gd name="connsiteX14" fmla="*/ 23224 w 6696385"/>
                  <a:gd name="connsiteY14" fmla="*/ 1863992 h 3545302"/>
                  <a:gd name="connsiteX0" fmla="*/ 30646 w 6703807"/>
                  <a:gd name="connsiteY0" fmla="*/ 1863992 h 3479603"/>
                  <a:gd name="connsiteX1" fmla="*/ 613593 w 6703807"/>
                  <a:gd name="connsiteY1" fmla="*/ 1139371 h 3479603"/>
                  <a:gd name="connsiteX2" fmla="*/ 691095 w 6703807"/>
                  <a:gd name="connsiteY2" fmla="*/ 77726 h 3479603"/>
                  <a:gd name="connsiteX3" fmla="*/ 2338204 w 6703807"/>
                  <a:gd name="connsiteY3" fmla="*/ 77727 h 3479603"/>
                  <a:gd name="connsiteX4" fmla="*/ 3343166 w 6703807"/>
                  <a:gd name="connsiteY4" fmla="*/ 65278 h 3479603"/>
                  <a:gd name="connsiteX5" fmla="*/ 4392087 w 6703807"/>
                  <a:gd name="connsiteY5" fmla="*/ 77727 h 3479603"/>
                  <a:gd name="connsiteX6" fmla="*/ 6039196 w 6703807"/>
                  <a:gd name="connsiteY6" fmla="*/ 77726 h 3479603"/>
                  <a:gd name="connsiteX7" fmla="*/ 5672686 w 6703807"/>
                  <a:gd name="connsiteY7" fmla="*/ 1069032 h 3479603"/>
                  <a:gd name="connsiteX8" fmla="*/ 6699645 w 6703807"/>
                  <a:gd name="connsiteY8" fmla="*/ 1863992 h 3479603"/>
                  <a:gd name="connsiteX9" fmla="*/ 5215642 w 6703807"/>
                  <a:gd name="connsiteY9" fmla="*/ 2305164 h 3479603"/>
                  <a:gd name="connsiteX10" fmla="*/ 4849122 w 6703807"/>
                  <a:gd name="connsiteY10" fmla="*/ 3296472 h 3479603"/>
                  <a:gd name="connsiteX11" fmla="*/ 3184903 w 6703807"/>
                  <a:gd name="connsiteY11" fmla="*/ 2903652 h 3479603"/>
                  <a:gd name="connsiteX12" fmla="*/ 1881169 w 6703807"/>
                  <a:gd name="connsiteY12" fmla="*/ 3296472 h 3479603"/>
                  <a:gd name="connsiteX13" fmla="*/ 1681703 w 6703807"/>
                  <a:gd name="connsiteY13" fmla="*/ 1891926 h 3479603"/>
                  <a:gd name="connsiteX14" fmla="*/ 30646 w 6703807"/>
                  <a:gd name="connsiteY14" fmla="*/ 1863992 h 3479603"/>
                  <a:gd name="connsiteX0" fmla="*/ 50411 w 6358692"/>
                  <a:gd name="connsiteY0" fmla="*/ 2123366 h 3479603"/>
                  <a:gd name="connsiteX1" fmla="*/ 268478 w 6358692"/>
                  <a:gd name="connsiteY1" fmla="*/ 1139371 h 3479603"/>
                  <a:gd name="connsiteX2" fmla="*/ 345980 w 6358692"/>
                  <a:gd name="connsiteY2" fmla="*/ 77726 h 3479603"/>
                  <a:gd name="connsiteX3" fmla="*/ 1993089 w 6358692"/>
                  <a:gd name="connsiteY3" fmla="*/ 77727 h 3479603"/>
                  <a:gd name="connsiteX4" fmla="*/ 2998051 w 6358692"/>
                  <a:gd name="connsiteY4" fmla="*/ 65278 h 3479603"/>
                  <a:gd name="connsiteX5" fmla="*/ 4046972 w 6358692"/>
                  <a:gd name="connsiteY5" fmla="*/ 77727 h 3479603"/>
                  <a:gd name="connsiteX6" fmla="*/ 5694081 w 6358692"/>
                  <a:gd name="connsiteY6" fmla="*/ 77726 h 3479603"/>
                  <a:gd name="connsiteX7" fmla="*/ 5327571 w 6358692"/>
                  <a:gd name="connsiteY7" fmla="*/ 1069032 h 3479603"/>
                  <a:gd name="connsiteX8" fmla="*/ 6354530 w 6358692"/>
                  <a:gd name="connsiteY8" fmla="*/ 1863992 h 3479603"/>
                  <a:gd name="connsiteX9" fmla="*/ 4870527 w 6358692"/>
                  <a:gd name="connsiteY9" fmla="*/ 2305164 h 3479603"/>
                  <a:gd name="connsiteX10" fmla="*/ 4504007 w 6358692"/>
                  <a:gd name="connsiteY10" fmla="*/ 3296472 h 3479603"/>
                  <a:gd name="connsiteX11" fmla="*/ 2839788 w 6358692"/>
                  <a:gd name="connsiteY11" fmla="*/ 2903652 h 3479603"/>
                  <a:gd name="connsiteX12" fmla="*/ 1536054 w 6358692"/>
                  <a:gd name="connsiteY12" fmla="*/ 3296472 h 3479603"/>
                  <a:gd name="connsiteX13" fmla="*/ 1336588 w 6358692"/>
                  <a:gd name="connsiteY13" fmla="*/ 1891926 h 3479603"/>
                  <a:gd name="connsiteX14" fmla="*/ 50411 w 6358692"/>
                  <a:gd name="connsiteY14" fmla="*/ 2123366 h 3479603"/>
                  <a:gd name="connsiteX0" fmla="*/ 40955 w 6349236"/>
                  <a:gd name="connsiteY0" fmla="*/ 2123366 h 3451057"/>
                  <a:gd name="connsiteX1" fmla="*/ 259022 w 6349236"/>
                  <a:gd name="connsiteY1" fmla="*/ 1139371 h 3451057"/>
                  <a:gd name="connsiteX2" fmla="*/ 336524 w 6349236"/>
                  <a:gd name="connsiteY2" fmla="*/ 77726 h 3451057"/>
                  <a:gd name="connsiteX3" fmla="*/ 1983633 w 6349236"/>
                  <a:gd name="connsiteY3" fmla="*/ 77727 h 3451057"/>
                  <a:gd name="connsiteX4" fmla="*/ 2988595 w 6349236"/>
                  <a:gd name="connsiteY4" fmla="*/ 65278 h 3451057"/>
                  <a:gd name="connsiteX5" fmla="*/ 4037516 w 6349236"/>
                  <a:gd name="connsiteY5" fmla="*/ 77727 h 3451057"/>
                  <a:gd name="connsiteX6" fmla="*/ 5684625 w 6349236"/>
                  <a:gd name="connsiteY6" fmla="*/ 77726 h 3451057"/>
                  <a:gd name="connsiteX7" fmla="*/ 5318115 w 6349236"/>
                  <a:gd name="connsiteY7" fmla="*/ 1069032 h 3451057"/>
                  <a:gd name="connsiteX8" fmla="*/ 6345074 w 6349236"/>
                  <a:gd name="connsiteY8" fmla="*/ 1863992 h 3451057"/>
                  <a:gd name="connsiteX9" fmla="*/ 4861071 w 6349236"/>
                  <a:gd name="connsiteY9" fmla="*/ 2305164 h 3451057"/>
                  <a:gd name="connsiteX10" fmla="*/ 4494551 w 6349236"/>
                  <a:gd name="connsiteY10" fmla="*/ 3296472 h 3451057"/>
                  <a:gd name="connsiteX11" fmla="*/ 2830332 w 6349236"/>
                  <a:gd name="connsiteY11" fmla="*/ 2903652 h 3451057"/>
                  <a:gd name="connsiteX12" fmla="*/ 1526598 w 6349236"/>
                  <a:gd name="connsiteY12" fmla="*/ 3296472 h 3451057"/>
                  <a:gd name="connsiteX13" fmla="*/ 1177663 w 6349236"/>
                  <a:gd name="connsiteY13" fmla="*/ 2331541 h 3451057"/>
                  <a:gd name="connsiteX14" fmla="*/ 40955 w 6349236"/>
                  <a:gd name="connsiteY14" fmla="*/ 2123366 h 3451057"/>
                  <a:gd name="connsiteX0" fmla="*/ 40955 w 6372408"/>
                  <a:gd name="connsiteY0" fmla="*/ 2123366 h 3451057"/>
                  <a:gd name="connsiteX1" fmla="*/ 259022 w 6372408"/>
                  <a:gd name="connsiteY1" fmla="*/ 1139371 h 3451057"/>
                  <a:gd name="connsiteX2" fmla="*/ 336524 w 6372408"/>
                  <a:gd name="connsiteY2" fmla="*/ 77726 h 3451057"/>
                  <a:gd name="connsiteX3" fmla="*/ 1983633 w 6372408"/>
                  <a:gd name="connsiteY3" fmla="*/ 77727 h 3451057"/>
                  <a:gd name="connsiteX4" fmla="*/ 2988595 w 6372408"/>
                  <a:gd name="connsiteY4" fmla="*/ 65278 h 3451057"/>
                  <a:gd name="connsiteX5" fmla="*/ 4037516 w 6372408"/>
                  <a:gd name="connsiteY5" fmla="*/ 77727 h 3451057"/>
                  <a:gd name="connsiteX6" fmla="*/ 5684625 w 6372408"/>
                  <a:gd name="connsiteY6" fmla="*/ 77726 h 3451057"/>
                  <a:gd name="connsiteX7" fmla="*/ 5318115 w 6372408"/>
                  <a:gd name="connsiteY7" fmla="*/ 1069032 h 3451057"/>
                  <a:gd name="connsiteX8" fmla="*/ 6345074 w 6372408"/>
                  <a:gd name="connsiteY8" fmla="*/ 1863992 h 3451057"/>
                  <a:gd name="connsiteX9" fmla="*/ 4021405 w 6372408"/>
                  <a:gd name="connsiteY9" fmla="*/ 1641344 h 3451057"/>
                  <a:gd name="connsiteX10" fmla="*/ 4494551 w 6372408"/>
                  <a:gd name="connsiteY10" fmla="*/ 3296472 h 3451057"/>
                  <a:gd name="connsiteX11" fmla="*/ 2830332 w 6372408"/>
                  <a:gd name="connsiteY11" fmla="*/ 2903652 h 3451057"/>
                  <a:gd name="connsiteX12" fmla="*/ 1526598 w 6372408"/>
                  <a:gd name="connsiteY12" fmla="*/ 3296472 h 3451057"/>
                  <a:gd name="connsiteX13" fmla="*/ 1177663 w 6372408"/>
                  <a:gd name="connsiteY13" fmla="*/ 2331541 h 3451057"/>
                  <a:gd name="connsiteX14" fmla="*/ 40955 w 6372408"/>
                  <a:gd name="connsiteY14" fmla="*/ 2123366 h 3451057"/>
                  <a:gd name="connsiteX0" fmla="*/ 40955 w 6372408"/>
                  <a:gd name="connsiteY0" fmla="*/ 2186898 h 3514589"/>
                  <a:gd name="connsiteX1" fmla="*/ 259022 w 6372408"/>
                  <a:gd name="connsiteY1" fmla="*/ 1202903 h 3514589"/>
                  <a:gd name="connsiteX2" fmla="*/ 336524 w 6372408"/>
                  <a:gd name="connsiteY2" fmla="*/ 141258 h 3514589"/>
                  <a:gd name="connsiteX3" fmla="*/ 1983633 w 6372408"/>
                  <a:gd name="connsiteY3" fmla="*/ 141259 h 3514589"/>
                  <a:gd name="connsiteX4" fmla="*/ 2412699 w 6372408"/>
                  <a:gd name="connsiteY4" fmla="*/ 1337752 h 3514589"/>
                  <a:gd name="connsiteX5" fmla="*/ 4037516 w 6372408"/>
                  <a:gd name="connsiteY5" fmla="*/ 141259 h 3514589"/>
                  <a:gd name="connsiteX6" fmla="*/ 5684625 w 6372408"/>
                  <a:gd name="connsiteY6" fmla="*/ 141258 h 3514589"/>
                  <a:gd name="connsiteX7" fmla="*/ 5318115 w 6372408"/>
                  <a:gd name="connsiteY7" fmla="*/ 1132564 h 3514589"/>
                  <a:gd name="connsiteX8" fmla="*/ 6345074 w 6372408"/>
                  <a:gd name="connsiteY8" fmla="*/ 1927524 h 3514589"/>
                  <a:gd name="connsiteX9" fmla="*/ 4021405 w 6372408"/>
                  <a:gd name="connsiteY9" fmla="*/ 1704876 h 3514589"/>
                  <a:gd name="connsiteX10" fmla="*/ 4494551 w 6372408"/>
                  <a:gd name="connsiteY10" fmla="*/ 3360004 h 3514589"/>
                  <a:gd name="connsiteX11" fmla="*/ 2830332 w 6372408"/>
                  <a:gd name="connsiteY11" fmla="*/ 2967184 h 3514589"/>
                  <a:gd name="connsiteX12" fmla="*/ 1526598 w 6372408"/>
                  <a:gd name="connsiteY12" fmla="*/ 3360004 h 3514589"/>
                  <a:gd name="connsiteX13" fmla="*/ 1177663 w 6372408"/>
                  <a:gd name="connsiteY13" fmla="*/ 2395073 h 3514589"/>
                  <a:gd name="connsiteX14" fmla="*/ 40955 w 6372408"/>
                  <a:gd name="connsiteY14" fmla="*/ 2186898 h 3514589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311021 w 6372408"/>
                  <a:gd name="connsiteY3" fmla="*/ 809599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667109 w 6372408"/>
                  <a:gd name="connsiteY3" fmla="*/ 457906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16359 h 3444050"/>
                  <a:gd name="connsiteX1" fmla="*/ 259022 w 6372408"/>
                  <a:gd name="connsiteY1" fmla="*/ 1132364 h 3444050"/>
                  <a:gd name="connsiteX2" fmla="*/ 336524 w 6372408"/>
                  <a:gd name="connsiteY2" fmla="*/ 70719 h 3444050"/>
                  <a:gd name="connsiteX3" fmla="*/ 1667109 w 6372408"/>
                  <a:gd name="connsiteY3" fmla="*/ 439996 h 3444050"/>
                  <a:gd name="connsiteX4" fmla="*/ 2764391 w 6372408"/>
                  <a:gd name="connsiteY4" fmla="*/ 1025425 h 3444050"/>
                  <a:gd name="connsiteX5" fmla="*/ 4037516 w 6372408"/>
                  <a:gd name="connsiteY5" fmla="*/ 70720 h 3444050"/>
                  <a:gd name="connsiteX6" fmla="*/ 5684625 w 6372408"/>
                  <a:gd name="connsiteY6" fmla="*/ 70719 h 3444050"/>
                  <a:gd name="connsiteX7" fmla="*/ 5318115 w 6372408"/>
                  <a:gd name="connsiteY7" fmla="*/ 1062025 h 3444050"/>
                  <a:gd name="connsiteX8" fmla="*/ 6345074 w 6372408"/>
                  <a:gd name="connsiteY8" fmla="*/ 1856985 h 3444050"/>
                  <a:gd name="connsiteX9" fmla="*/ 4021405 w 6372408"/>
                  <a:gd name="connsiteY9" fmla="*/ 1634337 h 3444050"/>
                  <a:gd name="connsiteX10" fmla="*/ 4494551 w 6372408"/>
                  <a:gd name="connsiteY10" fmla="*/ 3289465 h 3444050"/>
                  <a:gd name="connsiteX11" fmla="*/ 2830332 w 6372408"/>
                  <a:gd name="connsiteY11" fmla="*/ 2896645 h 3444050"/>
                  <a:gd name="connsiteX12" fmla="*/ 1526598 w 6372408"/>
                  <a:gd name="connsiteY12" fmla="*/ 3289465 h 3444050"/>
                  <a:gd name="connsiteX13" fmla="*/ 1177663 w 6372408"/>
                  <a:gd name="connsiteY13" fmla="*/ 2324534 h 3444050"/>
                  <a:gd name="connsiteX14" fmla="*/ 40955 w 6372408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6116503"/>
                  <a:gd name="connsiteY0" fmla="*/ 2156445 h 3484136"/>
                  <a:gd name="connsiteX1" fmla="*/ 259022 w 6116503"/>
                  <a:gd name="connsiteY1" fmla="*/ 1172450 h 3484136"/>
                  <a:gd name="connsiteX2" fmla="*/ 336524 w 6116503"/>
                  <a:gd name="connsiteY2" fmla="*/ 110805 h 3484136"/>
                  <a:gd name="connsiteX3" fmla="*/ 1667109 w 6116503"/>
                  <a:gd name="connsiteY3" fmla="*/ 480082 h 3484136"/>
                  <a:gd name="connsiteX4" fmla="*/ 2764391 w 6116503"/>
                  <a:gd name="connsiteY4" fmla="*/ 1065511 h 3484136"/>
                  <a:gd name="connsiteX5" fmla="*/ 4037516 w 6116503"/>
                  <a:gd name="connsiteY5" fmla="*/ 110806 h 3484136"/>
                  <a:gd name="connsiteX6" fmla="*/ 5684625 w 6116503"/>
                  <a:gd name="connsiteY6" fmla="*/ 110805 h 3484136"/>
                  <a:gd name="connsiteX7" fmla="*/ 6083046 w 6116503"/>
                  <a:gd name="connsiteY7" fmla="*/ 926264 h 3484136"/>
                  <a:gd name="connsiteX8" fmla="*/ 5026228 w 6116503"/>
                  <a:gd name="connsiteY8" fmla="*/ 1176101 h 3484136"/>
                  <a:gd name="connsiteX9" fmla="*/ 4021405 w 6116503"/>
                  <a:gd name="connsiteY9" fmla="*/ 1674423 h 3484136"/>
                  <a:gd name="connsiteX10" fmla="*/ 4494551 w 6116503"/>
                  <a:gd name="connsiteY10" fmla="*/ 3329551 h 3484136"/>
                  <a:gd name="connsiteX11" fmla="*/ 2830332 w 6116503"/>
                  <a:gd name="connsiteY11" fmla="*/ 2936731 h 3484136"/>
                  <a:gd name="connsiteX12" fmla="*/ 1526598 w 6116503"/>
                  <a:gd name="connsiteY12" fmla="*/ 3329551 h 3484136"/>
                  <a:gd name="connsiteX13" fmla="*/ 1177663 w 6116503"/>
                  <a:gd name="connsiteY13" fmla="*/ 2364620 h 3484136"/>
                  <a:gd name="connsiteX14" fmla="*/ 40955 w 6116503"/>
                  <a:gd name="connsiteY14" fmla="*/ 2156445 h 3484136"/>
                  <a:gd name="connsiteX0" fmla="*/ 40955 w 6116503"/>
                  <a:gd name="connsiteY0" fmla="*/ 2156445 h 3619562"/>
                  <a:gd name="connsiteX1" fmla="*/ 259022 w 6116503"/>
                  <a:gd name="connsiteY1" fmla="*/ 1172450 h 3619562"/>
                  <a:gd name="connsiteX2" fmla="*/ 336524 w 6116503"/>
                  <a:gd name="connsiteY2" fmla="*/ 110805 h 3619562"/>
                  <a:gd name="connsiteX3" fmla="*/ 1667109 w 6116503"/>
                  <a:gd name="connsiteY3" fmla="*/ 480082 h 3619562"/>
                  <a:gd name="connsiteX4" fmla="*/ 2764391 w 6116503"/>
                  <a:gd name="connsiteY4" fmla="*/ 1065511 h 3619562"/>
                  <a:gd name="connsiteX5" fmla="*/ 4037516 w 6116503"/>
                  <a:gd name="connsiteY5" fmla="*/ 110806 h 3619562"/>
                  <a:gd name="connsiteX6" fmla="*/ 5684625 w 6116503"/>
                  <a:gd name="connsiteY6" fmla="*/ 110805 h 3619562"/>
                  <a:gd name="connsiteX7" fmla="*/ 6083046 w 6116503"/>
                  <a:gd name="connsiteY7" fmla="*/ 926264 h 3619562"/>
                  <a:gd name="connsiteX8" fmla="*/ 5026228 w 6116503"/>
                  <a:gd name="connsiteY8" fmla="*/ 1176101 h 3619562"/>
                  <a:gd name="connsiteX9" fmla="*/ 4021405 w 6116503"/>
                  <a:gd name="connsiteY9" fmla="*/ 1674423 h 3619562"/>
                  <a:gd name="connsiteX10" fmla="*/ 4494551 w 6116503"/>
                  <a:gd name="connsiteY10" fmla="*/ 3329551 h 3619562"/>
                  <a:gd name="connsiteX11" fmla="*/ 2830332 w 6116503"/>
                  <a:gd name="connsiteY11" fmla="*/ 2936731 h 3619562"/>
                  <a:gd name="connsiteX12" fmla="*/ 1557371 w 6116503"/>
                  <a:gd name="connsiteY12" fmla="*/ 3610904 h 3619562"/>
                  <a:gd name="connsiteX13" fmla="*/ 1177663 w 6116503"/>
                  <a:gd name="connsiteY13" fmla="*/ 2364620 h 3619562"/>
                  <a:gd name="connsiteX14" fmla="*/ 40955 w 6116503"/>
                  <a:gd name="connsiteY14" fmla="*/ 2156445 h 3619562"/>
                  <a:gd name="connsiteX0" fmla="*/ 5474 w 6081022"/>
                  <a:gd name="connsiteY0" fmla="*/ 2156445 h 3619562"/>
                  <a:gd name="connsiteX1" fmla="*/ 693930 w 6081022"/>
                  <a:gd name="connsiteY1" fmla="*/ 1212016 h 3619562"/>
                  <a:gd name="connsiteX2" fmla="*/ 301043 w 6081022"/>
                  <a:gd name="connsiteY2" fmla="*/ 110805 h 3619562"/>
                  <a:gd name="connsiteX3" fmla="*/ 1631628 w 6081022"/>
                  <a:gd name="connsiteY3" fmla="*/ 480082 h 3619562"/>
                  <a:gd name="connsiteX4" fmla="*/ 2728910 w 6081022"/>
                  <a:gd name="connsiteY4" fmla="*/ 1065511 h 3619562"/>
                  <a:gd name="connsiteX5" fmla="*/ 4002035 w 6081022"/>
                  <a:gd name="connsiteY5" fmla="*/ 110806 h 3619562"/>
                  <a:gd name="connsiteX6" fmla="*/ 5649144 w 6081022"/>
                  <a:gd name="connsiteY6" fmla="*/ 110805 h 3619562"/>
                  <a:gd name="connsiteX7" fmla="*/ 6047565 w 6081022"/>
                  <a:gd name="connsiteY7" fmla="*/ 926264 h 3619562"/>
                  <a:gd name="connsiteX8" fmla="*/ 4990747 w 6081022"/>
                  <a:gd name="connsiteY8" fmla="*/ 1176101 h 3619562"/>
                  <a:gd name="connsiteX9" fmla="*/ 3985924 w 6081022"/>
                  <a:gd name="connsiteY9" fmla="*/ 1674423 h 3619562"/>
                  <a:gd name="connsiteX10" fmla="*/ 4459070 w 6081022"/>
                  <a:gd name="connsiteY10" fmla="*/ 3329551 h 3619562"/>
                  <a:gd name="connsiteX11" fmla="*/ 2794851 w 6081022"/>
                  <a:gd name="connsiteY11" fmla="*/ 2936731 h 3619562"/>
                  <a:gd name="connsiteX12" fmla="*/ 1521890 w 6081022"/>
                  <a:gd name="connsiteY12" fmla="*/ 3610904 h 3619562"/>
                  <a:gd name="connsiteX13" fmla="*/ 1142182 w 6081022"/>
                  <a:gd name="connsiteY13" fmla="*/ 2364620 h 3619562"/>
                  <a:gd name="connsiteX14" fmla="*/ 5474 w 6081022"/>
                  <a:gd name="connsiteY14" fmla="*/ 2156445 h 3619562"/>
                  <a:gd name="connsiteX0" fmla="*/ 21490 w 6097038"/>
                  <a:gd name="connsiteY0" fmla="*/ 2156445 h 3619562"/>
                  <a:gd name="connsiteX1" fmla="*/ 406611 w 6097038"/>
                  <a:gd name="connsiteY1" fmla="*/ 1418635 h 3619562"/>
                  <a:gd name="connsiteX2" fmla="*/ 317059 w 6097038"/>
                  <a:gd name="connsiteY2" fmla="*/ 110805 h 3619562"/>
                  <a:gd name="connsiteX3" fmla="*/ 1647644 w 6097038"/>
                  <a:gd name="connsiteY3" fmla="*/ 480082 h 3619562"/>
                  <a:gd name="connsiteX4" fmla="*/ 2744926 w 6097038"/>
                  <a:gd name="connsiteY4" fmla="*/ 1065511 h 3619562"/>
                  <a:gd name="connsiteX5" fmla="*/ 4018051 w 6097038"/>
                  <a:gd name="connsiteY5" fmla="*/ 110806 h 3619562"/>
                  <a:gd name="connsiteX6" fmla="*/ 5665160 w 6097038"/>
                  <a:gd name="connsiteY6" fmla="*/ 110805 h 3619562"/>
                  <a:gd name="connsiteX7" fmla="*/ 6063581 w 6097038"/>
                  <a:gd name="connsiteY7" fmla="*/ 926264 h 3619562"/>
                  <a:gd name="connsiteX8" fmla="*/ 5006763 w 6097038"/>
                  <a:gd name="connsiteY8" fmla="*/ 1176101 h 3619562"/>
                  <a:gd name="connsiteX9" fmla="*/ 4001940 w 6097038"/>
                  <a:gd name="connsiteY9" fmla="*/ 1674423 h 3619562"/>
                  <a:gd name="connsiteX10" fmla="*/ 4475086 w 6097038"/>
                  <a:gd name="connsiteY10" fmla="*/ 3329551 h 3619562"/>
                  <a:gd name="connsiteX11" fmla="*/ 2810867 w 6097038"/>
                  <a:gd name="connsiteY11" fmla="*/ 2936731 h 3619562"/>
                  <a:gd name="connsiteX12" fmla="*/ 1537906 w 6097038"/>
                  <a:gd name="connsiteY12" fmla="*/ 3610904 h 3619562"/>
                  <a:gd name="connsiteX13" fmla="*/ 1158198 w 6097038"/>
                  <a:gd name="connsiteY13" fmla="*/ 2364620 h 3619562"/>
                  <a:gd name="connsiteX14" fmla="*/ 21490 w 6097038"/>
                  <a:gd name="connsiteY14" fmla="*/ 2156445 h 3619562"/>
                  <a:gd name="connsiteX0" fmla="*/ 21490 w 6063924"/>
                  <a:gd name="connsiteY0" fmla="*/ 2086385 h 3549502"/>
                  <a:gd name="connsiteX1" fmla="*/ 406611 w 6063924"/>
                  <a:gd name="connsiteY1" fmla="*/ 1348575 h 3549502"/>
                  <a:gd name="connsiteX2" fmla="*/ 317059 w 6063924"/>
                  <a:gd name="connsiteY2" fmla="*/ 40745 h 3549502"/>
                  <a:gd name="connsiteX3" fmla="*/ 1647644 w 6063924"/>
                  <a:gd name="connsiteY3" fmla="*/ 410022 h 3549502"/>
                  <a:gd name="connsiteX4" fmla="*/ 2744926 w 6063924"/>
                  <a:gd name="connsiteY4" fmla="*/ 995451 h 3549502"/>
                  <a:gd name="connsiteX5" fmla="*/ 4018051 w 6063924"/>
                  <a:gd name="connsiteY5" fmla="*/ 40746 h 3549502"/>
                  <a:gd name="connsiteX6" fmla="*/ 4895833 w 6063924"/>
                  <a:gd name="connsiteY6" fmla="*/ 242968 h 3549502"/>
                  <a:gd name="connsiteX7" fmla="*/ 6063581 w 6063924"/>
                  <a:gd name="connsiteY7" fmla="*/ 856204 h 3549502"/>
                  <a:gd name="connsiteX8" fmla="*/ 5006763 w 6063924"/>
                  <a:gd name="connsiteY8" fmla="*/ 1106041 h 3549502"/>
                  <a:gd name="connsiteX9" fmla="*/ 4001940 w 6063924"/>
                  <a:gd name="connsiteY9" fmla="*/ 1604363 h 3549502"/>
                  <a:gd name="connsiteX10" fmla="*/ 4475086 w 6063924"/>
                  <a:gd name="connsiteY10" fmla="*/ 3259491 h 3549502"/>
                  <a:gd name="connsiteX11" fmla="*/ 2810867 w 6063924"/>
                  <a:gd name="connsiteY11" fmla="*/ 2866671 h 3549502"/>
                  <a:gd name="connsiteX12" fmla="*/ 1537906 w 6063924"/>
                  <a:gd name="connsiteY12" fmla="*/ 3540844 h 3549502"/>
                  <a:gd name="connsiteX13" fmla="*/ 1158198 w 6063924"/>
                  <a:gd name="connsiteY13" fmla="*/ 2294560 h 3549502"/>
                  <a:gd name="connsiteX14" fmla="*/ 21490 w 6063924"/>
                  <a:gd name="connsiteY14" fmla="*/ 2086385 h 3549502"/>
                  <a:gd name="connsiteX0" fmla="*/ 21490 w 5009341"/>
                  <a:gd name="connsiteY0" fmla="*/ 2088696 h 3551813"/>
                  <a:gd name="connsiteX1" fmla="*/ 406611 w 5009341"/>
                  <a:gd name="connsiteY1" fmla="*/ 1350886 h 3551813"/>
                  <a:gd name="connsiteX2" fmla="*/ 317059 w 5009341"/>
                  <a:gd name="connsiteY2" fmla="*/ 43056 h 3551813"/>
                  <a:gd name="connsiteX3" fmla="*/ 1647644 w 5009341"/>
                  <a:gd name="connsiteY3" fmla="*/ 412333 h 3551813"/>
                  <a:gd name="connsiteX4" fmla="*/ 2744926 w 5009341"/>
                  <a:gd name="connsiteY4" fmla="*/ 997762 h 3551813"/>
                  <a:gd name="connsiteX5" fmla="*/ 4018051 w 5009341"/>
                  <a:gd name="connsiteY5" fmla="*/ 43057 h 3551813"/>
                  <a:gd name="connsiteX6" fmla="*/ 4895833 w 5009341"/>
                  <a:gd name="connsiteY6" fmla="*/ 245279 h 3551813"/>
                  <a:gd name="connsiteX7" fmla="*/ 4309515 w 5009341"/>
                  <a:gd name="connsiteY7" fmla="*/ 968419 h 3551813"/>
                  <a:gd name="connsiteX8" fmla="*/ 5006763 w 5009341"/>
                  <a:gd name="connsiteY8" fmla="*/ 1108352 h 3551813"/>
                  <a:gd name="connsiteX9" fmla="*/ 4001940 w 5009341"/>
                  <a:gd name="connsiteY9" fmla="*/ 1606674 h 3551813"/>
                  <a:gd name="connsiteX10" fmla="*/ 4475086 w 5009341"/>
                  <a:gd name="connsiteY10" fmla="*/ 3261802 h 3551813"/>
                  <a:gd name="connsiteX11" fmla="*/ 2810867 w 5009341"/>
                  <a:gd name="connsiteY11" fmla="*/ 2868982 h 3551813"/>
                  <a:gd name="connsiteX12" fmla="*/ 1537906 w 5009341"/>
                  <a:gd name="connsiteY12" fmla="*/ 3543155 h 3551813"/>
                  <a:gd name="connsiteX13" fmla="*/ 1158198 w 5009341"/>
                  <a:gd name="connsiteY13" fmla="*/ 2296871 h 3551813"/>
                  <a:gd name="connsiteX14" fmla="*/ 21490 w 5009341"/>
                  <a:gd name="connsiteY14" fmla="*/ 2088696 h 3551813"/>
                  <a:gd name="connsiteX0" fmla="*/ 21490 w 5009341"/>
                  <a:gd name="connsiteY0" fmla="*/ 2083661 h 3546778"/>
                  <a:gd name="connsiteX1" fmla="*/ 406611 w 5009341"/>
                  <a:gd name="connsiteY1" fmla="*/ 1345851 h 3546778"/>
                  <a:gd name="connsiteX2" fmla="*/ 317059 w 5009341"/>
                  <a:gd name="connsiteY2" fmla="*/ 38021 h 3546778"/>
                  <a:gd name="connsiteX3" fmla="*/ 1647644 w 5009341"/>
                  <a:gd name="connsiteY3" fmla="*/ 407298 h 3546778"/>
                  <a:gd name="connsiteX4" fmla="*/ 2744926 w 5009341"/>
                  <a:gd name="connsiteY4" fmla="*/ 992727 h 3546778"/>
                  <a:gd name="connsiteX5" fmla="*/ 3635586 w 5009341"/>
                  <a:gd name="connsiteY5" fmla="*/ 613918 h 3546778"/>
                  <a:gd name="connsiteX6" fmla="*/ 4895833 w 5009341"/>
                  <a:gd name="connsiteY6" fmla="*/ 240244 h 3546778"/>
                  <a:gd name="connsiteX7" fmla="*/ 4309515 w 5009341"/>
                  <a:gd name="connsiteY7" fmla="*/ 963384 h 3546778"/>
                  <a:gd name="connsiteX8" fmla="*/ 5006763 w 5009341"/>
                  <a:gd name="connsiteY8" fmla="*/ 1103317 h 3546778"/>
                  <a:gd name="connsiteX9" fmla="*/ 4001940 w 5009341"/>
                  <a:gd name="connsiteY9" fmla="*/ 1601639 h 3546778"/>
                  <a:gd name="connsiteX10" fmla="*/ 4475086 w 5009341"/>
                  <a:gd name="connsiteY10" fmla="*/ 3256767 h 3546778"/>
                  <a:gd name="connsiteX11" fmla="*/ 2810867 w 5009341"/>
                  <a:gd name="connsiteY11" fmla="*/ 2863947 h 3546778"/>
                  <a:gd name="connsiteX12" fmla="*/ 1537906 w 5009341"/>
                  <a:gd name="connsiteY12" fmla="*/ 3538120 h 3546778"/>
                  <a:gd name="connsiteX13" fmla="*/ 1158198 w 5009341"/>
                  <a:gd name="connsiteY13" fmla="*/ 2291836 h 3546778"/>
                  <a:gd name="connsiteX14" fmla="*/ 21490 w 5009341"/>
                  <a:gd name="connsiteY14" fmla="*/ 2083661 h 3546778"/>
                  <a:gd name="connsiteX0" fmla="*/ 21490 w 5009970"/>
                  <a:gd name="connsiteY0" fmla="*/ 2083661 h 3546778"/>
                  <a:gd name="connsiteX1" fmla="*/ 406611 w 5009970"/>
                  <a:gd name="connsiteY1" fmla="*/ 1345851 h 3546778"/>
                  <a:gd name="connsiteX2" fmla="*/ 317059 w 5009970"/>
                  <a:gd name="connsiteY2" fmla="*/ 38021 h 3546778"/>
                  <a:gd name="connsiteX3" fmla="*/ 1647644 w 5009970"/>
                  <a:gd name="connsiteY3" fmla="*/ 407298 h 3546778"/>
                  <a:gd name="connsiteX4" fmla="*/ 2744926 w 5009970"/>
                  <a:gd name="connsiteY4" fmla="*/ 992727 h 3546778"/>
                  <a:gd name="connsiteX5" fmla="*/ 3635586 w 5009970"/>
                  <a:gd name="connsiteY5" fmla="*/ 613918 h 3546778"/>
                  <a:gd name="connsiteX6" fmla="*/ 3981433 w 5009970"/>
                  <a:gd name="connsiteY6" fmla="*/ 838121 h 3546778"/>
                  <a:gd name="connsiteX7" fmla="*/ 4309515 w 5009970"/>
                  <a:gd name="connsiteY7" fmla="*/ 963384 h 3546778"/>
                  <a:gd name="connsiteX8" fmla="*/ 5006763 w 5009970"/>
                  <a:gd name="connsiteY8" fmla="*/ 1103317 h 3546778"/>
                  <a:gd name="connsiteX9" fmla="*/ 4001940 w 5009970"/>
                  <a:gd name="connsiteY9" fmla="*/ 1601639 h 3546778"/>
                  <a:gd name="connsiteX10" fmla="*/ 4475086 w 5009970"/>
                  <a:gd name="connsiteY10" fmla="*/ 3256767 h 3546778"/>
                  <a:gd name="connsiteX11" fmla="*/ 2810867 w 5009970"/>
                  <a:gd name="connsiteY11" fmla="*/ 2863947 h 3546778"/>
                  <a:gd name="connsiteX12" fmla="*/ 1537906 w 5009970"/>
                  <a:gd name="connsiteY12" fmla="*/ 3538120 h 3546778"/>
                  <a:gd name="connsiteX13" fmla="*/ 1158198 w 5009970"/>
                  <a:gd name="connsiteY13" fmla="*/ 2291836 h 3546778"/>
                  <a:gd name="connsiteX14" fmla="*/ 21490 w 5009970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309515 w 4515197"/>
                  <a:gd name="connsiteY7" fmla="*/ 96338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041350 w 4515197"/>
                  <a:gd name="connsiteY7" fmla="*/ 102053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4969"/>
                  <a:gd name="connsiteY0" fmla="*/ 2083661 h 3538819"/>
                  <a:gd name="connsiteX1" fmla="*/ 406611 w 4514969"/>
                  <a:gd name="connsiteY1" fmla="*/ 1345851 h 3538819"/>
                  <a:gd name="connsiteX2" fmla="*/ 317059 w 4514969"/>
                  <a:gd name="connsiteY2" fmla="*/ 38021 h 3538819"/>
                  <a:gd name="connsiteX3" fmla="*/ 1647644 w 4514969"/>
                  <a:gd name="connsiteY3" fmla="*/ 407298 h 3538819"/>
                  <a:gd name="connsiteX4" fmla="*/ 2744926 w 4514969"/>
                  <a:gd name="connsiteY4" fmla="*/ 992727 h 3538819"/>
                  <a:gd name="connsiteX5" fmla="*/ 3635586 w 4514969"/>
                  <a:gd name="connsiteY5" fmla="*/ 613918 h 3538819"/>
                  <a:gd name="connsiteX6" fmla="*/ 3981433 w 4514969"/>
                  <a:gd name="connsiteY6" fmla="*/ 838121 h 3538819"/>
                  <a:gd name="connsiteX7" fmla="*/ 4041350 w 4514969"/>
                  <a:gd name="connsiteY7" fmla="*/ 1020534 h 3538819"/>
                  <a:gd name="connsiteX8" fmla="*/ 4039609 w 4514969"/>
                  <a:gd name="connsiteY8" fmla="*/ 1151675 h 3538819"/>
                  <a:gd name="connsiteX9" fmla="*/ 4001940 w 4514969"/>
                  <a:gd name="connsiteY9" fmla="*/ 1601639 h 3538819"/>
                  <a:gd name="connsiteX10" fmla="*/ 4475086 w 4514969"/>
                  <a:gd name="connsiteY10" fmla="*/ 3256767 h 3538819"/>
                  <a:gd name="connsiteX11" fmla="*/ 2815264 w 4514969"/>
                  <a:gd name="connsiteY11" fmla="*/ 2103413 h 3538819"/>
                  <a:gd name="connsiteX12" fmla="*/ 1537906 w 4514969"/>
                  <a:gd name="connsiteY12" fmla="*/ 3538120 h 3538819"/>
                  <a:gd name="connsiteX13" fmla="*/ 1158198 w 4514969"/>
                  <a:gd name="connsiteY13" fmla="*/ 2291836 h 3538819"/>
                  <a:gd name="connsiteX14" fmla="*/ 21490 w 4514969"/>
                  <a:gd name="connsiteY14" fmla="*/ 2083661 h 3538819"/>
                  <a:gd name="connsiteX0" fmla="*/ 21490 w 4511805"/>
                  <a:gd name="connsiteY0" fmla="*/ 2083661 h 3546611"/>
                  <a:gd name="connsiteX1" fmla="*/ 406611 w 4511805"/>
                  <a:gd name="connsiteY1" fmla="*/ 1345851 h 3546611"/>
                  <a:gd name="connsiteX2" fmla="*/ 317059 w 4511805"/>
                  <a:gd name="connsiteY2" fmla="*/ 38021 h 3546611"/>
                  <a:gd name="connsiteX3" fmla="*/ 1647644 w 4511805"/>
                  <a:gd name="connsiteY3" fmla="*/ 407298 h 3546611"/>
                  <a:gd name="connsiteX4" fmla="*/ 2744926 w 4511805"/>
                  <a:gd name="connsiteY4" fmla="*/ 992727 h 3546611"/>
                  <a:gd name="connsiteX5" fmla="*/ 3635586 w 4511805"/>
                  <a:gd name="connsiteY5" fmla="*/ 613918 h 3546611"/>
                  <a:gd name="connsiteX6" fmla="*/ 3981433 w 4511805"/>
                  <a:gd name="connsiteY6" fmla="*/ 838121 h 3546611"/>
                  <a:gd name="connsiteX7" fmla="*/ 4041350 w 4511805"/>
                  <a:gd name="connsiteY7" fmla="*/ 1020534 h 3546611"/>
                  <a:gd name="connsiteX8" fmla="*/ 4039609 w 4511805"/>
                  <a:gd name="connsiteY8" fmla="*/ 1151675 h 3546611"/>
                  <a:gd name="connsiteX9" fmla="*/ 4001940 w 4511805"/>
                  <a:gd name="connsiteY9" fmla="*/ 1601639 h 3546611"/>
                  <a:gd name="connsiteX10" fmla="*/ 4475086 w 4511805"/>
                  <a:gd name="connsiteY10" fmla="*/ 3256767 h 3546611"/>
                  <a:gd name="connsiteX11" fmla="*/ 2876810 w 4511805"/>
                  <a:gd name="connsiteY11" fmla="*/ 2859552 h 3546611"/>
                  <a:gd name="connsiteX12" fmla="*/ 1537906 w 4511805"/>
                  <a:gd name="connsiteY12" fmla="*/ 3538120 h 3546611"/>
                  <a:gd name="connsiteX13" fmla="*/ 1158198 w 4511805"/>
                  <a:gd name="connsiteY13" fmla="*/ 2291836 h 3546611"/>
                  <a:gd name="connsiteX14" fmla="*/ 21490 w 4511805"/>
                  <a:gd name="connsiteY14" fmla="*/ 2083661 h 3546611"/>
                  <a:gd name="connsiteX0" fmla="*/ 21490 w 4512478"/>
                  <a:gd name="connsiteY0" fmla="*/ 2083661 h 3539782"/>
                  <a:gd name="connsiteX1" fmla="*/ 406611 w 4512478"/>
                  <a:gd name="connsiteY1" fmla="*/ 1345851 h 3539782"/>
                  <a:gd name="connsiteX2" fmla="*/ 317059 w 4512478"/>
                  <a:gd name="connsiteY2" fmla="*/ 38021 h 3539782"/>
                  <a:gd name="connsiteX3" fmla="*/ 1647644 w 4512478"/>
                  <a:gd name="connsiteY3" fmla="*/ 407298 h 3539782"/>
                  <a:gd name="connsiteX4" fmla="*/ 2744926 w 4512478"/>
                  <a:gd name="connsiteY4" fmla="*/ 992727 h 3539782"/>
                  <a:gd name="connsiteX5" fmla="*/ 3635586 w 4512478"/>
                  <a:gd name="connsiteY5" fmla="*/ 613918 h 3539782"/>
                  <a:gd name="connsiteX6" fmla="*/ 3981433 w 4512478"/>
                  <a:gd name="connsiteY6" fmla="*/ 838121 h 3539782"/>
                  <a:gd name="connsiteX7" fmla="*/ 4041350 w 4512478"/>
                  <a:gd name="connsiteY7" fmla="*/ 1020534 h 3539782"/>
                  <a:gd name="connsiteX8" fmla="*/ 4039609 w 4512478"/>
                  <a:gd name="connsiteY8" fmla="*/ 1151675 h 3539782"/>
                  <a:gd name="connsiteX9" fmla="*/ 4001940 w 4512478"/>
                  <a:gd name="connsiteY9" fmla="*/ 1601639 h 3539782"/>
                  <a:gd name="connsiteX10" fmla="*/ 4475086 w 4512478"/>
                  <a:gd name="connsiteY10" fmla="*/ 3256767 h 3539782"/>
                  <a:gd name="connsiteX11" fmla="*/ 2863622 w 4512478"/>
                  <a:gd name="connsiteY11" fmla="*/ 2573802 h 3539782"/>
                  <a:gd name="connsiteX12" fmla="*/ 1537906 w 4512478"/>
                  <a:gd name="connsiteY12" fmla="*/ 3538120 h 3539782"/>
                  <a:gd name="connsiteX13" fmla="*/ 1158198 w 4512478"/>
                  <a:gd name="connsiteY13" fmla="*/ 2291836 h 3539782"/>
                  <a:gd name="connsiteX14" fmla="*/ 21490 w 4512478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63558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39609 w 4535995"/>
                  <a:gd name="connsiteY7" fmla="*/ 1151675 h 3539782"/>
                  <a:gd name="connsiteX8" fmla="*/ 4182182 w 4535995"/>
                  <a:gd name="connsiteY8" fmla="*/ 2419323 h 3539782"/>
                  <a:gd name="connsiteX9" fmla="*/ 4475086 w 4535995"/>
                  <a:gd name="connsiteY9" fmla="*/ 3256767 h 3539782"/>
                  <a:gd name="connsiteX10" fmla="*/ 2863622 w 4535995"/>
                  <a:gd name="connsiteY10" fmla="*/ 2573802 h 3539782"/>
                  <a:gd name="connsiteX11" fmla="*/ 1537906 w 4535995"/>
                  <a:gd name="connsiteY11" fmla="*/ 3538120 h 3539782"/>
                  <a:gd name="connsiteX12" fmla="*/ 1158198 w 4535995"/>
                  <a:gd name="connsiteY12" fmla="*/ 2291836 h 3539782"/>
                  <a:gd name="connsiteX13" fmla="*/ 21490 w 4535995"/>
                  <a:gd name="connsiteY13" fmla="*/ 2083661 h 353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35995" h="3539782">
                    <a:moveTo>
                      <a:pt x="21490" y="2083661"/>
                    </a:moveTo>
                    <a:cubicBezTo>
                      <a:pt x="-103775" y="1925997"/>
                      <a:pt x="357350" y="1686791"/>
                      <a:pt x="406611" y="1345851"/>
                    </a:cubicBezTo>
                    <a:cubicBezTo>
                      <a:pt x="455872" y="1004911"/>
                      <a:pt x="110220" y="194446"/>
                      <a:pt x="317059" y="38021"/>
                    </a:cubicBezTo>
                    <a:cubicBezTo>
                      <a:pt x="523898" y="-118404"/>
                      <a:pt x="1242999" y="248180"/>
                      <a:pt x="1647644" y="407298"/>
                    </a:cubicBezTo>
                    <a:cubicBezTo>
                      <a:pt x="2052289" y="566416"/>
                      <a:pt x="2461227" y="958290"/>
                      <a:pt x="2744926" y="992727"/>
                    </a:cubicBezTo>
                    <a:cubicBezTo>
                      <a:pt x="3028625" y="1027164"/>
                      <a:pt x="3172327" y="655072"/>
                      <a:pt x="3349836" y="613918"/>
                    </a:cubicBezTo>
                    <a:cubicBezTo>
                      <a:pt x="3527345" y="572764"/>
                      <a:pt x="3695021" y="656175"/>
                      <a:pt x="3809983" y="745801"/>
                    </a:cubicBezTo>
                    <a:cubicBezTo>
                      <a:pt x="3924945" y="835427"/>
                      <a:pt x="3977576" y="872755"/>
                      <a:pt x="4039609" y="1151675"/>
                    </a:cubicBezTo>
                    <a:cubicBezTo>
                      <a:pt x="4101642" y="1430595"/>
                      <a:pt x="4109603" y="2068474"/>
                      <a:pt x="4182182" y="2419323"/>
                    </a:cubicBezTo>
                    <a:cubicBezTo>
                      <a:pt x="4254761" y="2770172"/>
                      <a:pt x="4694846" y="3231021"/>
                      <a:pt x="4475086" y="3256767"/>
                    </a:cubicBezTo>
                    <a:cubicBezTo>
                      <a:pt x="4255326" y="3282513"/>
                      <a:pt x="3353152" y="2526910"/>
                      <a:pt x="2863622" y="2573802"/>
                    </a:cubicBezTo>
                    <a:cubicBezTo>
                      <a:pt x="2374092" y="2620694"/>
                      <a:pt x="1822143" y="3585114"/>
                      <a:pt x="1537906" y="3538120"/>
                    </a:cubicBezTo>
                    <a:cubicBezTo>
                      <a:pt x="1253669" y="3491126"/>
                      <a:pt x="1410934" y="2534246"/>
                      <a:pt x="1158198" y="2291836"/>
                    </a:cubicBezTo>
                    <a:cubicBezTo>
                      <a:pt x="905462" y="2049426"/>
                      <a:pt x="146755" y="2241325"/>
                      <a:pt x="21490" y="2083661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C186B2A-5F1B-408B-85EB-06725C49C479}"/>
                  </a:ext>
                </a:extLst>
              </p:cNvPr>
              <p:cNvGrpSpPr/>
              <p:nvPr/>
            </p:nvGrpSpPr>
            <p:grpSpPr>
              <a:xfrm>
                <a:off x="5828578" y="2783570"/>
                <a:ext cx="4212513" cy="3426730"/>
                <a:chOff x="6739595" y="2140634"/>
                <a:chExt cx="4212513" cy="3426730"/>
              </a:xfrm>
            </p:grpSpPr>
            <p:cxnSp>
              <p:nvCxnSpPr>
                <p:cNvPr id="407" name="Straight Arrow Connector 406">
                  <a:extLst>
                    <a:ext uri="{FF2B5EF4-FFF2-40B4-BE49-F238E27FC236}">
                      <a16:creationId xmlns:a16="http://schemas.microsoft.com/office/drawing/2014/main" id="{D30812B8-E319-452A-9014-4E711743E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5326" y="2524491"/>
                  <a:ext cx="1930317" cy="2373288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08" name="Straight Arrow Connector 407">
                  <a:extLst>
                    <a:ext uri="{FF2B5EF4-FFF2-40B4-BE49-F238E27FC236}">
                      <a16:creationId xmlns:a16="http://schemas.microsoft.com/office/drawing/2014/main" id="{B4384760-29E3-437C-BB4B-345160A3E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1627" y="2521260"/>
                  <a:ext cx="320990" cy="1797271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09" name="Straight Arrow Connector 408">
                  <a:extLst>
                    <a:ext uri="{FF2B5EF4-FFF2-40B4-BE49-F238E27FC236}">
                      <a16:creationId xmlns:a16="http://schemas.microsoft.com/office/drawing/2014/main" id="{8BE75D68-59A6-4408-83D7-BD793D605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1282" y="2521257"/>
                  <a:ext cx="1195121" cy="3046107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0" name="Straight Arrow Connector 409">
                  <a:extLst>
                    <a:ext uri="{FF2B5EF4-FFF2-40B4-BE49-F238E27FC236}">
                      <a16:creationId xmlns:a16="http://schemas.microsoft.com/office/drawing/2014/main" id="{9B7EEFDA-C999-41A4-994E-9860C51E8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1283" y="2521260"/>
                  <a:ext cx="2416834" cy="2203107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1" name="Straight Arrow Connector 410">
                  <a:extLst>
                    <a:ext uri="{FF2B5EF4-FFF2-40B4-BE49-F238E27FC236}">
                      <a16:creationId xmlns:a16="http://schemas.microsoft.com/office/drawing/2014/main" id="{FB6005BD-FEE9-4004-8616-1F832E77B5FB}"/>
                    </a:ext>
                  </a:extLst>
                </p:cNvPr>
                <p:cNvCxnSpPr>
                  <a:cxnSpLocks/>
                  <a:endCxn id="382" idx="9"/>
                </p:cNvCxnSpPr>
                <p:nvPr/>
              </p:nvCxnSpPr>
              <p:spPr>
                <a:xfrm>
                  <a:off x="7041283" y="2521260"/>
                  <a:ext cx="3910825" cy="2876141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2" name="Straight Arrow Connector 411">
                  <a:extLst>
                    <a:ext uri="{FF2B5EF4-FFF2-40B4-BE49-F238E27FC236}">
                      <a16:creationId xmlns:a16="http://schemas.microsoft.com/office/drawing/2014/main" id="{F7AB800C-A28E-428A-AC17-5676943C1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2906" y="2522582"/>
                  <a:ext cx="3675686" cy="2209495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3" name="Straight Arrow Connector 412">
                  <a:extLst>
                    <a:ext uri="{FF2B5EF4-FFF2-40B4-BE49-F238E27FC236}">
                      <a16:creationId xmlns:a16="http://schemas.microsoft.com/office/drawing/2014/main" id="{3FCBF3B9-18A3-4331-9A76-75B84FD85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1283" y="2521259"/>
                  <a:ext cx="3556659" cy="1541233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5B9FF269-9BB8-455B-91CF-AFDC31CE4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2717" y="2521257"/>
                  <a:ext cx="148565" cy="1767640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5" name="Straight Arrow Connector 414">
                  <a:extLst>
                    <a:ext uri="{FF2B5EF4-FFF2-40B4-BE49-F238E27FC236}">
                      <a16:creationId xmlns:a16="http://schemas.microsoft.com/office/drawing/2014/main" id="{3A2F9AB8-DD87-413E-9D7F-52B4BE453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23225" y="2521257"/>
                  <a:ext cx="218058" cy="417663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6" name="Straight Arrow Connector 415">
                  <a:extLst>
                    <a:ext uri="{FF2B5EF4-FFF2-40B4-BE49-F238E27FC236}">
                      <a16:creationId xmlns:a16="http://schemas.microsoft.com/office/drawing/2014/main" id="{08FA6D77-7826-47A8-B56C-2C0F2453B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39595" y="2522582"/>
                  <a:ext cx="305110" cy="1910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7" name="Straight Arrow Connector 416">
                  <a:extLst>
                    <a:ext uri="{FF2B5EF4-FFF2-40B4-BE49-F238E27FC236}">
                      <a16:creationId xmlns:a16="http://schemas.microsoft.com/office/drawing/2014/main" id="{C6D33290-F902-46AD-9574-D864B712B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39595" y="2287589"/>
                  <a:ext cx="305110" cy="235658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8" name="Straight Arrow Connector 417">
                  <a:extLst>
                    <a:ext uri="{FF2B5EF4-FFF2-40B4-BE49-F238E27FC236}">
                      <a16:creationId xmlns:a16="http://schemas.microsoft.com/office/drawing/2014/main" id="{B1EBD4FC-161F-441A-8D70-0105E55F2A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25912" y="2140634"/>
                  <a:ext cx="17894" cy="380626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9" name="Straight Arrow Connector 418">
                  <a:extLst>
                    <a:ext uri="{FF2B5EF4-FFF2-40B4-BE49-F238E27FC236}">
                      <a16:creationId xmlns:a16="http://schemas.microsoft.com/office/drawing/2014/main" id="{31BBC739-32D4-48CF-8182-FBEA22D24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1006" y="2241552"/>
                  <a:ext cx="321611" cy="282050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0" name="Straight Arrow Connector 419">
                  <a:extLst>
                    <a:ext uri="{FF2B5EF4-FFF2-40B4-BE49-F238E27FC236}">
                      <a16:creationId xmlns:a16="http://schemas.microsoft.com/office/drawing/2014/main" id="{F9710A3F-684B-439C-BC78-0957C9ECF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2906" y="2328912"/>
                  <a:ext cx="559364" cy="192349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1" name="Straight Arrow Connector 420">
                  <a:extLst>
                    <a:ext uri="{FF2B5EF4-FFF2-40B4-BE49-F238E27FC236}">
                      <a16:creationId xmlns:a16="http://schemas.microsoft.com/office/drawing/2014/main" id="{8B7E7F1B-893F-4FC0-AEDF-D8B9089FA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1283" y="2481906"/>
                  <a:ext cx="904550" cy="39352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2" name="Straight Arrow Connector 421">
                  <a:extLst>
                    <a:ext uri="{FF2B5EF4-FFF2-40B4-BE49-F238E27FC236}">
                      <a16:creationId xmlns:a16="http://schemas.microsoft.com/office/drawing/2014/main" id="{B3798543-2604-4ADE-9547-BD5AA9DC0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2906" y="2522582"/>
                  <a:ext cx="1249096" cy="105016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3" name="Straight Arrow Connector 422">
                  <a:extLst>
                    <a:ext uri="{FF2B5EF4-FFF2-40B4-BE49-F238E27FC236}">
                      <a16:creationId xmlns:a16="http://schemas.microsoft.com/office/drawing/2014/main" id="{D532AAAD-58D4-4DF5-A738-2C97EAA7C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2906" y="2521261"/>
                  <a:ext cx="1577619" cy="300481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4" name="Straight Arrow Connector 423">
                  <a:extLst>
                    <a:ext uri="{FF2B5EF4-FFF2-40B4-BE49-F238E27FC236}">
                      <a16:creationId xmlns:a16="http://schemas.microsoft.com/office/drawing/2014/main" id="{D2F55C4C-3678-48B2-B081-DB4C6FCD2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4705" y="2523603"/>
                  <a:ext cx="3508995" cy="1059385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5" name="Straight Arrow Connector 424">
                  <a:extLst>
                    <a:ext uri="{FF2B5EF4-FFF2-40B4-BE49-F238E27FC236}">
                      <a16:creationId xmlns:a16="http://schemas.microsoft.com/office/drawing/2014/main" id="{2ECD614B-F34D-4B53-89FA-E0E5A8CE89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39207" y="2514477"/>
                  <a:ext cx="1581318" cy="2709987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6" name="Straight Arrow Connector 425">
                  <a:extLst>
                    <a:ext uri="{FF2B5EF4-FFF2-40B4-BE49-F238E27FC236}">
                      <a16:creationId xmlns:a16="http://schemas.microsoft.com/office/drawing/2014/main" id="{172C7D6A-8261-4C37-89B1-B50D22F67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5243" y="2521258"/>
                  <a:ext cx="270361" cy="201963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7" name="Straight Arrow Connector 426">
                  <a:extLst>
                    <a:ext uri="{FF2B5EF4-FFF2-40B4-BE49-F238E27FC236}">
                      <a16:creationId xmlns:a16="http://schemas.microsoft.com/office/drawing/2014/main" id="{4D3A4B46-DF2A-44CC-B435-B0F59EFC6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57792" y="2149477"/>
                  <a:ext cx="182694" cy="364999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8" name="Straight Arrow Connector 427">
                  <a:extLst>
                    <a:ext uri="{FF2B5EF4-FFF2-40B4-BE49-F238E27FC236}">
                      <a16:creationId xmlns:a16="http://schemas.microsoft.com/office/drawing/2014/main" id="{1A72F48C-4274-4EC7-8BB7-B8E92BC38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3564" y="2187577"/>
                  <a:ext cx="150778" cy="333681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</p:grpSp>
          <p:sp>
            <p:nvSpPr>
              <p:cNvPr id="384" name="Star: 10 Points 383">
                <a:extLst>
                  <a:ext uri="{FF2B5EF4-FFF2-40B4-BE49-F238E27FC236}">
                    <a16:creationId xmlns:a16="http://schemas.microsoft.com/office/drawing/2014/main" id="{8B83F560-8D7E-48E3-85D0-DA86A52B2B4B}"/>
                  </a:ext>
                </a:extLst>
              </p:cNvPr>
              <p:cNvSpPr/>
              <p:nvPr/>
            </p:nvSpPr>
            <p:spPr>
              <a:xfrm>
                <a:off x="5917916" y="487468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Star: 10 Points 384">
                <a:extLst>
                  <a:ext uri="{FF2B5EF4-FFF2-40B4-BE49-F238E27FC236}">
                    <a16:creationId xmlns:a16="http://schemas.microsoft.com/office/drawing/2014/main" id="{537E41E9-8137-4BCA-9A81-19AC47F85374}"/>
                  </a:ext>
                </a:extLst>
              </p:cNvPr>
              <p:cNvSpPr/>
              <p:nvPr/>
            </p:nvSpPr>
            <p:spPr>
              <a:xfrm>
                <a:off x="6389793" y="4904320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Star: 10 Points 385">
                <a:extLst>
                  <a:ext uri="{FF2B5EF4-FFF2-40B4-BE49-F238E27FC236}">
                    <a16:creationId xmlns:a16="http://schemas.microsoft.com/office/drawing/2014/main" id="{58CC1035-93DD-4A67-B28B-C15EADA0671C}"/>
                  </a:ext>
                </a:extLst>
              </p:cNvPr>
              <p:cNvSpPr/>
              <p:nvPr/>
            </p:nvSpPr>
            <p:spPr>
              <a:xfrm>
                <a:off x="7270353" y="614895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Star: 10 Points 386">
                <a:extLst>
                  <a:ext uri="{FF2B5EF4-FFF2-40B4-BE49-F238E27FC236}">
                    <a16:creationId xmlns:a16="http://schemas.microsoft.com/office/drawing/2014/main" id="{E28F2EA6-5B16-4532-BA83-99BD8CEE6CA7}"/>
                  </a:ext>
                </a:extLst>
              </p:cNvPr>
              <p:cNvSpPr/>
              <p:nvPr/>
            </p:nvSpPr>
            <p:spPr>
              <a:xfrm>
                <a:off x="7654475" y="5810254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Star: 10 Points 387">
                <a:extLst>
                  <a:ext uri="{FF2B5EF4-FFF2-40B4-BE49-F238E27FC236}">
                    <a16:creationId xmlns:a16="http://schemas.microsoft.com/office/drawing/2014/main" id="{DCE47161-AF02-48F6-88F9-E083237D8789}"/>
                  </a:ext>
                </a:extLst>
              </p:cNvPr>
              <p:cNvSpPr/>
              <p:nvPr/>
            </p:nvSpPr>
            <p:spPr>
              <a:xfrm>
                <a:off x="7989427" y="5466632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Star: 10 Points 388">
                <a:extLst>
                  <a:ext uri="{FF2B5EF4-FFF2-40B4-BE49-F238E27FC236}">
                    <a16:creationId xmlns:a16="http://schemas.microsoft.com/office/drawing/2014/main" id="{A2FF28D5-BF95-4EC9-A78A-ADAE1AFA95A2}"/>
                  </a:ext>
                </a:extLst>
              </p:cNvPr>
              <p:cNvSpPr/>
              <p:nvPr/>
            </p:nvSpPr>
            <p:spPr>
              <a:xfrm>
                <a:off x="8468306" y="5284634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Star: 10 Points 389">
                <a:extLst>
                  <a:ext uri="{FF2B5EF4-FFF2-40B4-BE49-F238E27FC236}">
                    <a16:creationId xmlns:a16="http://schemas.microsoft.com/office/drawing/2014/main" id="{375B83FB-3E3B-454C-99FB-04CB0F4827C1}"/>
                  </a:ext>
                </a:extLst>
              </p:cNvPr>
              <p:cNvSpPr/>
              <p:nvPr/>
            </p:nvSpPr>
            <p:spPr>
              <a:xfrm>
                <a:off x="9970767" y="596314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Star: 10 Points 390">
                <a:extLst>
                  <a:ext uri="{FF2B5EF4-FFF2-40B4-BE49-F238E27FC236}">
                    <a16:creationId xmlns:a16="http://schemas.microsoft.com/office/drawing/2014/main" id="{73097627-801A-4723-BB31-DF001600A7F9}"/>
                  </a:ext>
                </a:extLst>
              </p:cNvPr>
              <p:cNvSpPr/>
              <p:nvPr/>
            </p:nvSpPr>
            <p:spPr>
              <a:xfrm>
                <a:off x="9729374" y="531015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Star: 10 Points 391">
                <a:extLst>
                  <a:ext uri="{FF2B5EF4-FFF2-40B4-BE49-F238E27FC236}">
                    <a16:creationId xmlns:a16="http://schemas.microsoft.com/office/drawing/2014/main" id="{2802C71C-494F-45D0-A447-822505F9D6DF}"/>
                  </a:ext>
                </a:extLst>
              </p:cNvPr>
              <p:cNvSpPr/>
              <p:nvPr/>
            </p:nvSpPr>
            <p:spPr>
              <a:xfrm>
                <a:off x="9626658" y="4623258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Star: 10 Points 392">
                <a:extLst>
                  <a:ext uri="{FF2B5EF4-FFF2-40B4-BE49-F238E27FC236}">
                    <a16:creationId xmlns:a16="http://schemas.microsoft.com/office/drawing/2014/main" id="{CAB15BE9-43CA-445D-8C6C-0152AD552442}"/>
                  </a:ext>
                </a:extLst>
              </p:cNvPr>
              <p:cNvSpPr/>
              <p:nvPr/>
            </p:nvSpPr>
            <p:spPr>
              <a:xfrm>
                <a:off x="9578374" y="415022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Star: 10 Points 393">
                <a:extLst>
                  <a:ext uri="{FF2B5EF4-FFF2-40B4-BE49-F238E27FC236}">
                    <a16:creationId xmlns:a16="http://schemas.microsoft.com/office/drawing/2014/main" id="{639E0D74-089D-46A8-B2D0-9A8953672E9E}"/>
                  </a:ext>
                </a:extLst>
              </p:cNvPr>
              <p:cNvSpPr/>
              <p:nvPr/>
            </p:nvSpPr>
            <p:spPr>
              <a:xfrm>
                <a:off x="7616375" y="3400665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Star: 10 Points 394">
                <a:extLst>
                  <a:ext uri="{FF2B5EF4-FFF2-40B4-BE49-F238E27FC236}">
                    <a16:creationId xmlns:a16="http://schemas.microsoft.com/office/drawing/2014/main" id="{1F36BA9F-A681-4C85-B92F-E5C452170C6A}"/>
                  </a:ext>
                </a:extLst>
              </p:cNvPr>
              <p:cNvSpPr/>
              <p:nvPr/>
            </p:nvSpPr>
            <p:spPr>
              <a:xfrm>
                <a:off x="7310014" y="3214374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Star: 10 Points 395">
                <a:extLst>
                  <a:ext uri="{FF2B5EF4-FFF2-40B4-BE49-F238E27FC236}">
                    <a16:creationId xmlns:a16="http://schemas.microsoft.com/office/drawing/2014/main" id="{8DD145BD-D11A-4B55-9428-EC924F1A3D38}"/>
                  </a:ext>
                </a:extLst>
              </p:cNvPr>
              <p:cNvSpPr/>
              <p:nvPr/>
            </p:nvSpPr>
            <p:spPr>
              <a:xfrm>
                <a:off x="6953628" y="3054167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Star: 10 Points 396">
                <a:extLst>
                  <a:ext uri="{FF2B5EF4-FFF2-40B4-BE49-F238E27FC236}">
                    <a16:creationId xmlns:a16="http://schemas.microsoft.com/office/drawing/2014/main" id="{B383D281-AB82-4D98-AF73-660BA7C2901A}"/>
                  </a:ext>
                </a:extLst>
              </p:cNvPr>
              <p:cNvSpPr/>
              <p:nvPr/>
            </p:nvSpPr>
            <p:spPr>
              <a:xfrm>
                <a:off x="6623326" y="2905375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Star: 10 Points 397">
                <a:extLst>
                  <a:ext uri="{FF2B5EF4-FFF2-40B4-BE49-F238E27FC236}">
                    <a16:creationId xmlns:a16="http://schemas.microsoft.com/office/drawing/2014/main" id="{51B236A8-1803-4A05-AD88-940AB05FB57F}"/>
                  </a:ext>
                </a:extLst>
              </p:cNvPr>
              <p:cNvSpPr/>
              <p:nvPr/>
            </p:nvSpPr>
            <p:spPr>
              <a:xfrm>
                <a:off x="6382118" y="282057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9" name="Star: 10 Points 398">
                <a:extLst>
                  <a:ext uri="{FF2B5EF4-FFF2-40B4-BE49-F238E27FC236}">
                    <a16:creationId xmlns:a16="http://schemas.microsoft.com/office/drawing/2014/main" id="{967C894B-E6E8-4F55-8F43-B1BE1DC7E815}"/>
                  </a:ext>
                </a:extLst>
              </p:cNvPr>
              <p:cNvSpPr/>
              <p:nvPr/>
            </p:nvSpPr>
            <p:spPr>
              <a:xfrm>
                <a:off x="6224995" y="2751577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Star: 10 Points 399">
                <a:extLst>
                  <a:ext uri="{FF2B5EF4-FFF2-40B4-BE49-F238E27FC236}">
                    <a16:creationId xmlns:a16="http://schemas.microsoft.com/office/drawing/2014/main" id="{795C5832-DEA0-4019-9E44-5D5ADD9EDCC6}"/>
                  </a:ext>
                </a:extLst>
              </p:cNvPr>
              <p:cNvSpPr/>
              <p:nvPr/>
            </p:nvSpPr>
            <p:spPr>
              <a:xfrm>
                <a:off x="6067872" y="2721149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Star: 10 Points 400">
                <a:extLst>
                  <a:ext uri="{FF2B5EF4-FFF2-40B4-BE49-F238E27FC236}">
                    <a16:creationId xmlns:a16="http://schemas.microsoft.com/office/drawing/2014/main" id="{8E1C601A-32BF-44E3-8940-41FD4B0C5F19}"/>
                  </a:ext>
                </a:extLst>
              </p:cNvPr>
              <p:cNvSpPr/>
              <p:nvPr/>
            </p:nvSpPr>
            <p:spPr>
              <a:xfrm>
                <a:off x="5889595" y="2730858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Star: 10 Points 401">
                <a:extLst>
                  <a:ext uri="{FF2B5EF4-FFF2-40B4-BE49-F238E27FC236}">
                    <a16:creationId xmlns:a16="http://schemas.microsoft.com/office/drawing/2014/main" id="{04271C14-6482-459E-8FB8-D02F0FED63C2}"/>
                  </a:ext>
                </a:extLst>
              </p:cNvPr>
              <p:cNvSpPr/>
              <p:nvPr/>
            </p:nvSpPr>
            <p:spPr>
              <a:xfrm>
                <a:off x="5768991" y="2873022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Star: 10 Points 402">
                <a:extLst>
                  <a:ext uri="{FF2B5EF4-FFF2-40B4-BE49-F238E27FC236}">
                    <a16:creationId xmlns:a16="http://schemas.microsoft.com/office/drawing/2014/main" id="{CFE506ED-AA9C-40F6-A8CB-068D2D24899F}"/>
                  </a:ext>
                </a:extLst>
              </p:cNvPr>
              <p:cNvSpPr/>
              <p:nvPr/>
            </p:nvSpPr>
            <p:spPr>
              <a:xfrm>
                <a:off x="5773235" y="3114311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Star: 10 Points 403">
                <a:extLst>
                  <a:ext uri="{FF2B5EF4-FFF2-40B4-BE49-F238E27FC236}">
                    <a16:creationId xmlns:a16="http://schemas.microsoft.com/office/drawing/2014/main" id="{B3203872-489F-4411-B8B3-7A8233CE7242}"/>
                  </a:ext>
                </a:extLst>
              </p:cNvPr>
              <p:cNvSpPr/>
              <p:nvPr/>
            </p:nvSpPr>
            <p:spPr>
              <a:xfrm>
                <a:off x="5806225" y="3315877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Star: 10 Points 404">
                <a:extLst>
                  <a:ext uri="{FF2B5EF4-FFF2-40B4-BE49-F238E27FC236}">
                    <a16:creationId xmlns:a16="http://schemas.microsoft.com/office/drawing/2014/main" id="{A25D14A1-BF87-4D7D-B934-3C6C1FAB39D3}"/>
                  </a:ext>
                </a:extLst>
              </p:cNvPr>
              <p:cNvSpPr/>
              <p:nvPr/>
            </p:nvSpPr>
            <p:spPr>
              <a:xfrm>
                <a:off x="5858951" y="3537752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Flowchart: Connector 405">
                <a:extLst>
                  <a:ext uri="{FF2B5EF4-FFF2-40B4-BE49-F238E27FC236}">
                    <a16:creationId xmlns:a16="http://schemas.microsoft.com/office/drawing/2014/main" id="{1DB22F81-D576-4E19-B1C6-5E7721EFD1E1}"/>
                  </a:ext>
                </a:extLst>
              </p:cNvPr>
              <p:cNvSpPr/>
              <p:nvPr/>
            </p:nvSpPr>
            <p:spPr>
              <a:xfrm>
                <a:off x="6062612" y="3095938"/>
                <a:ext cx="142975" cy="139073"/>
              </a:xfrm>
              <a:prstGeom prst="flowChartConnector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1" name="Flowchart: Connector 380">
              <a:extLst>
                <a:ext uri="{FF2B5EF4-FFF2-40B4-BE49-F238E27FC236}">
                  <a16:creationId xmlns:a16="http://schemas.microsoft.com/office/drawing/2014/main" id="{625045B9-742F-4C68-BB50-00A294CFC2EB}"/>
                </a:ext>
              </a:extLst>
            </p:cNvPr>
            <p:cNvSpPr/>
            <p:nvPr/>
          </p:nvSpPr>
          <p:spPr>
            <a:xfrm>
              <a:off x="1540641" y="3708754"/>
              <a:ext cx="142975" cy="139073"/>
            </a:xfrm>
            <a:prstGeom prst="flowChartConnector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997428"/>
            <a:ext cx="4272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Launch rays in uniform sphere dist.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Alternatively, front + back cosine lobes</a:t>
            </a:r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Perf: only do n-rays per frame</a:t>
            </a:r>
            <a:endParaRPr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90112" y="2995832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Compute lighting at intersection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dirty="0"/>
              <a:t>Sample previous translucency result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52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A141D68-0179-462F-92E6-B27029CBE5DE}"/>
              </a:ext>
            </a:extLst>
          </p:cNvPr>
          <p:cNvGrpSpPr/>
          <p:nvPr/>
        </p:nvGrpSpPr>
        <p:grpSpPr>
          <a:xfrm>
            <a:off x="4729829" y="1625841"/>
            <a:ext cx="4255786" cy="3365318"/>
            <a:chOff x="504814" y="2814550"/>
            <a:chExt cx="4255786" cy="3365318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590097F-4629-4808-B7AB-3F44734C00D8}"/>
                </a:ext>
              </a:extLst>
            </p:cNvPr>
            <p:cNvGrpSpPr/>
            <p:nvPr/>
          </p:nvGrpSpPr>
          <p:grpSpPr>
            <a:xfrm>
              <a:off x="504814" y="2814550"/>
              <a:ext cx="4255786" cy="3365318"/>
              <a:chOff x="5807425" y="1341832"/>
              <a:chExt cx="4255786" cy="3365318"/>
            </a:xfrm>
          </p:grpSpPr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6084309E-85FA-4DC7-B236-E76031C4BAD6}"/>
                  </a:ext>
                </a:extLst>
              </p:cNvPr>
              <p:cNvSpPr/>
              <p:nvPr/>
            </p:nvSpPr>
            <p:spPr>
              <a:xfrm>
                <a:off x="5807425" y="1341833"/>
                <a:ext cx="4255786" cy="336531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2BF461DF-F252-4C3C-BB93-841A6087A3B0}"/>
                  </a:ext>
                </a:extLst>
              </p:cNvPr>
              <p:cNvGrpSpPr/>
              <p:nvPr/>
            </p:nvGrpSpPr>
            <p:grpSpPr>
              <a:xfrm>
                <a:off x="5807425" y="1341832"/>
                <a:ext cx="4255786" cy="3365317"/>
                <a:chOff x="1749265" y="1470326"/>
                <a:chExt cx="4255786" cy="3365317"/>
              </a:xfrm>
            </p:grpSpPr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FFBAD395-4D19-4AE6-B179-4A5A25E02B43}"/>
                    </a:ext>
                  </a:extLst>
                </p:cNvPr>
                <p:cNvSpPr/>
                <p:nvPr/>
              </p:nvSpPr>
              <p:spPr>
                <a:xfrm>
                  <a:off x="1749265" y="1470326"/>
                  <a:ext cx="4255786" cy="336531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8" name="Graphic 517" descr="Sun">
                  <a:extLst>
                    <a:ext uri="{FF2B5EF4-FFF2-40B4-BE49-F238E27FC236}">
                      <a16:creationId xmlns:a16="http://schemas.microsoft.com/office/drawing/2014/main" id="{015551AD-EFD6-41EA-934A-7E44F51ED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3002" y="1540154"/>
                  <a:ext cx="536068" cy="53606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490" name="Star: 7 Points 7">
              <a:extLst>
                <a:ext uri="{FF2B5EF4-FFF2-40B4-BE49-F238E27FC236}">
                  <a16:creationId xmlns:a16="http://schemas.microsoft.com/office/drawing/2014/main" id="{3D21638A-08B7-41CF-976D-5FA9C735D745}"/>
                </a:ext>
              </a:extLst>
            </p:cNvPr>
            <p:cNvSpPr/>
            <p:nvPr/>
          </p:nvSpPr>
          <p:spPr>
            <a:xfrm>
              <a:off x="1452035" y="3817270"/>
              <a:ext cx="2741053" cy="2139053"/>
            </a:xfrm>
            <a:custGeom>
              <a:avLst/>
              <a:gdLst>
                <a:gd name="connsiteX0" fmla="*/ -17 w 6668965"/>
                <a:gd name="connsiteY0" fmla="*/ 2581230 h 4013689"/>
                <a:gd name="connsiteX1" fmla="*/ 1026942 w 6668965"/>
                <a:gd name="connsiteY1" fmla="*/ 1786270 h 4013689"/>
                <a:gd name="connsiteX2" fmla="*/ 660432 w 6668965"/>
                <a:gd name="connsiteY2" fmla="*/ 794964 h 4013689"/>
                <a:gd name="connsiteX3" fmla="*/ 2307541 w 6668965"/>
                <a:gd name="connsiteY3" fmla="*/ 794965 h 4013689"/>
                <a:gd name="connsiteX4" fmla="*/ 3334483 w 6668965"/>
                <a:gd name="connsiteY4" fmla="*/ 0 h 4013689"/>
                <a:gd name="connsiteX5" fmla="*/ 4361424 w 6668965"/>
                <a:gd name="connsiteY5" fmla="*/ 794965 h 4013689"/>
                <a:gd name="connsiteX6" fmla="*/ 6008533 w 6668965"/>
                <a:gd name="connsiteY6" fmla="*/ 794964 h 4013689"/>
                <a:gd name="connsiteX7" fmla="*/ 5642023 w 6668965"/>
                <a:gd name="connsiteY7" fmla="*/ 1786270 h 4013689"/>
                <a:gd name="connsiteX8" fmla="*/ 6668982 w 6668965"/>
                <a:gd name="connsiteY8" fmla="*/ 2581230 h 4013689"/>
                <a:gd name="connsiteX9" fmla="*/ 5184979 w 6668965"/>
                <a:gd name="connsiteY9" fmla="*/ 3022402 h 4013689"/>
                <a:gd name="connsiteX10" fmla="*/ 4818459 w 6668965"/>
                <a:gd name="connsiteY10" fmla="*/ 4013710 h 4013689"/>
                <a:gd name="connsiteX11" fmla="*/ 3334483 w 6668965"/>
                <a:gd name="connsiteY11" fmla="*/ 3572533 h 4013689"/>
                <a:gd name="connsiteX12" fmla="*/ 1850506 w 6668965"/>
                <a:gd name="connsiteY12" fmla="*/ 4013710 h 4013689"/>
                <a:gd name="connsiteX13" fmla="*/ 1483986 w 6668965"/>
                <a:gd name="connsiteY13" fmla="*/ 3022402 h 4013689"/>
                <a:gd name="connsiteX14" fmla="*/ -17 w 6668965"/>
                <a:gd name="connsiteY14" fmla="*/ 2581230 h 4013689"/>
                <a:gd name="connsiteX0" fmla="*/ 0 w 6668999"/>
                <a:gd name="connsiteY0" fmla="*/ 2581230 h 4013710"/>
                <a:gd name="connsiteX1" fmla="*/ 1026959 w 6668999"/>
                <a:gd name="connsiteY1" fmla="*/ 1786270 h 4013710"/>
                <a:gd name="connsiteX2" fmla="*/ 660449 w 6668999"/>
                <a:gd name="connsiteY2" fmla="*/ 794964 h 4013710"/>
                <a:gd name="connsiteX3" fmla="*/ 2307558 w 6668999"/>
                <a:gd name="connsiteY3" fmla="*/ 794965 h 4013710"/>
                <a:gd name="connsiteX4" fmla="*/ 3334500 w 6668999"/>
                <a:gd name="connsiteY4" fmla="*/ 0 h 4013710"/>
                <a:gd name="connsiteX5" fmla="*/ 4361441 w 6668999"/>
                <a:gd name="connsiteY5" fmla="*/ 794965 h 4013710"/>
                <a:gd name="connsiteX6" fmla="*/ 6008550 w 6668999"/>
                <a:gd name="connsiteY6" fmla="*/ 794964 h 4013710"/>
                <a:gd name="connsiteX7" fmla="*/ 5642040 w 6668999"/>
                <a:gd name="connsiteY7" fmla="*/ 1786270 h 4013710"/>
                <a:gd name="connsiteX8" fmla="*/ 6668999 w 6668999"/>
                <a:gd name="connsiteY8" fmla="*/ 2581230 h 4013710"/>
                <a:gd name="connsiteX9" fmla="*/ 5184996 w 6668999"/>
                <a:gd name="connsiteY9" fmla="*/ 3022402 h 4013710"/>
                <a:gd name="connsiteX10" fmla="*/ 4818476 w 6668999"/>
                <a:gd name="connsiteY10" fmla="*/ 4013710 h 4013710"/>
                <a:gd name="connsiteX11" fmla="*/ 3400442 w 6668999"/>
                <a:gd name="connsiteY11" fmla="*/ 3840698 h 4013710"/>
                <a:gd name="connsiteX12" fmla="*/ 1850523 w 6668999"/>
                <a:gd name="connsiteY12" fmla="*/ 4013710 h 4013710"/>
                <a:gd name="connsiteX13" fmla="*/ 1484003 w 6668999"/>
                <a:gd name="connsiteY13" fmla="*/ 3022402 h 4013710"/>
                <a:gd name="connsiteX14" fmla="*/ 0 w 6668999"/>
                <a:gd name="connsiteY14" fmla="*/ 2581230 h 4013710"/>
                <a:gd name="connsiteX0" fmla="*/ 0 w 6668999"/>
                <a:gd name="connsiteY0" fmla="*/ 2581230 h 4013710"/>
                <a:gd name="connsiteX1" fmla="*/ 1026959 w 6668999"/>
                <a:gd name="connsiteY1" fmla="*/ 1786270 h 4013710"/>
                <a:gd name="connsiteX2" fmla="*/ 660449 w 6668999"/>
                <a:gd name="connsiteY2" fmla="*/ 794964 h 4013710"/>
                <a:gd name="connsiteX3" fmla="*/ 2307558 w 6668999"/>
                <a:gd name="connsiteY3" fmla="*/ 794965 h 4013710"/>
                <a:gd name="connsiteX4" fmla="*/ 3334500 w 6668999"/>
                <a:gd name="connsiteY4" fmla="*/ 0 h 4013710"/>
                <a:gd name="connsiteX5" fmla="*/ 4361441 w 6668999"/>
                <a:gd name="connsiteY5" fmla="*/ 794965 h 4013710"/>
                <a:gd name="connsiteX6" fmla="*/ 6008550 w 6668999"/>
                <a:gd name="connsiteY6" fmla="*/ 794964 h 4013710"/>
                <a:gd name="connsiteX7" fmla="*/ 5642040 w 6668999"/>
                <a:gd name="connsiteY7" fmla="*/ 1786270 h 4013710"/>
                <a:gd name="connsiteX8" fmla="*/ 6668999 w 6668999"/>
                <a:gd name="connsiteY8" fmla="*/ 2581230 h 4013710"/>
                <a:gd name="connsiteX9" fmla="*/ 5184996 w 6668999"/>
                <a:gd name="connsiteY9" fmla="*/ 3022402 h 4013710"/>
                <a:gd name="connsiteX10" fmla="*/ 4818476 w 6668999"/>
                <a:gd name="connsiteY10" fmla="*/ 4013710 h 4013710"/>
                <a:gd name="connsiteX11" fmla="*/ 3400442 w 6668999"/>
                <a:gd name="connsiteY11" fmla="*/ 3840698 h 4013710"/>
                <a:gd name="connsiteX12" fmla="*/ 1850523 w 6668999"/>
                <a:gd name="connsiteY12" fmla="*/ 4013710 h 4013710"/>
                <a:gd name="connsiteX13" fmla="*/ 1484003 w 6668999"/>
                <a:gd name="connsiteY13" fmla="*/ 3022402 h 4013710"/>
                <a:gd name="connsiteX14" fmla="*/ 0 w 6668999"/>
                <a:gd name="connsiteY14" fmla="*/ 2581230 h 4013710"/>
                <a:gd name="connsiteX0" fmla="*/ 0 w 6668999"/>
                <a:gd name="connsiteY0" fmla="*/ 2581230 h 4249469"/>
                <a:gd name="connsiteX1" fmla="*/ 1026959 w 6668999"/>
                <a:gd name="connsiteY1" fmla="*/ 1786270 h 4249469"/>
                <a:gd name="connsiteX2" fmla="*/ 660449 w 6668999"/>
                <a:gd name="connsiteY2" fmla="*/ 794964 h 4249469"/>
                <a:gd name="connsiteX3" fmla="*/ 2307558 w 6668999"/>
                <a:gd name="connsiteY3" fmla="*/ 794965 h 4249469"/>
                <a:gd name="connsiteX4" fmla="*/ 3334500 w 6668999"/>
                <a:gd name="connsiteY4" fmla="*/ 0 h 4249469"/>
                <a:gd name="connsiteX5" fmla="*/ 4361441 w 6668999"/>
                <a:gd name="connsiteY5" fmla="*/ 794965 h 4249469"/>
                <a:gd name="connsiteX6" fmla="*/ 6008550 w 6668999"/>
                <a:gd name="connsiteY6" fmla="*/ 794964 h 4249469"/>
                <a:gd name="connsiteX7" fmla="*/ 5642040 w 6668999"/>
                <a:gd name="connsiteY7" fmla="*/ 1786270 h 4249469"/>
                <a:gd name="connsiteX8" fmla="*/ 6668999 w 6668999"/>
                <a:gd name="connsiteY8" fmla="*/ 2581230 h 4249469"/>
                <a:gd name="connsiteX9" fmla="*/ 5184996 w 6668999"/>
                <a:gd name="connsiteY9" fmla="*/ 3022402 h 4249469"/>
                <a:gd name="connsiteX10" fmla="*/ 4818476 w 6668999"/>
                <a:gd name="connsiteY10" fmla="*/ 4013710 h 4249469"/>
                <a:gd name="connsiteX11" fmla="*/ 3400442 w 6668999"/>
                <a:gd name="connsiteY11" fmla="*/ 3840698 h 4249469"/>
                <a:gd name="connsiteX12" fmla="*/ 1850523 w 6668999"/>
                <a:gd name="connsiteY12" fmla="*/ 4013710 h 4249469"/>
                <a:gd name="connsiteX13" fmla="*/ 1484003 w 6668999"/>
                <a:gd name="connsiteY13" fmla="*/ 3022402 h 4249469"/>
                <a:gd name="connsiteX14" fmla="*/ 0 w 6668999"/>
                <a:gd name="connsiteY14" fmla="*/ 2581230 h 4249469"/>
                <a:gd name="connsiteX0" fmla="*/ 0 w 6668999"/>
                <a:gd name="connsiteY0" fmla="*/ 2581230 h 4112173"/>
                <a:gd name="connsiteX1" fmla="*/ 1026959 w 6668999"/>
                <a:gd name="connsiteY1" fmla="*/ 1786270 h 4112173"/>
                <a:gd name="connsiteX2" fmla="*/ 660449 w 6668999"/>
                <a:gd name="connsiteY2" fmla="*/ 794964 h 4112173"/>
                <a:gd name="connsiteX3" fmla="*/ 2307558 w 6668999"/>
                <a:gd name="connsiteY3" fmla="*/ 794965 h 4112173"/>
                <a:gd name="connsiteX4" fmla="*/ 3334500 w 6668999"/>
                <a:gd name="connsiteY4" fmla="*/ 0 h 4112173"/>
                <a:gd name="connsiteX5" fmla="*/ 4361441 w 6668999"/>
                <a:gd name="connsiteY5" fmla="*/ 794965 h 4112173"/>
                <a:gd name="connsiteX6" fmla="*/ 6008550 w 6668999"/>
                <a:gd name="connsiteY6" fmla="*/ 794964 h 4112173"/>
                <a:gd name="connsiteX7" fmla="*/ 5642040 w 6668999"/>
                <a:gd name="connsiteY7" fmla="*/ 1786270 h 4112173"/>
                <a:gd name="connsiteX8" fmla="*/ 6668999 w 6668999"/>
                <a:gd name="connsiteY8" fmla="*/ 2581230 h 4112173"/>
                <a:gd name="connsiteX9" fmla="*/ 5184996 w 6668999"/>
                <a:gd name="connsiteY9" fmla="*/ 3022402 h 4112173"/>
                <a:gd name="connsiteX10" fmla="*/ 4818476 w 6668999"/>
                <a:gd name="connsiteY10" fmla="*/ 4013710 h 4112173"/>
                <a:gd name="connsiteX11" fmla="*/ 3154257 w 6668999"/>
                <a:gd name="connsiteY11" fmla="*/ 3620890 h 4112173"/>
                <a:gd name="connsiteX12" fmla="*/ 1850523 w 6668999"/>
                <a:gd name="connsiteY12" fmla="*/ 4013710 h 4112173"/>
                <a:gd name="connsiteX13" fmla="*/ 1484003 w 6668999"/>
                <a:gd name="connsiteY13" fmla="*/ 3022402 h 4112173"/>
                <a:gd name="connsiteX14" fmla="*/ 0 w 6668999"/>
                <a:gd name="connsiteY14" fmla="*/ 2581230 h 4112173"/>
                <a:gd name="connsiteX0" fmla="*/ 0 w 6668999"/>
                <a:gd name="connsiteY0" fmla="*/ 1798714 h 3329657"/>
                <a:gd name="connsiteX1" fmla="*/ 1026959 w 6668999"/>
                <a:gd name="connsiteY1" fmla="*/ 1003754 h 3329657"/>
                <a:gd name="connsiteX2" fmla="*/ 660449 w 6668999"/>
                <a:gd name="connsiteY2" fmla="*/ 12448 h 3329657"/>
                <a:gd name="connsiteX3" fmla="*/ 2307558 w 6668999"/>
                <a:gd name="connsiteY3" fmla="*/ 12449 h 3329657"/>
                <a:gd name="connsiteX4" fmla="*/ 3312520 w 6668999"/>
                <a:gd name="connsiteY4" fmla="*/ 0 h 3329657"/>
                <a:gd name="connsiteX5" fmla="*/ 4361441 w 6668999"/>
                <a:gd name="connsiteY5" fmla="*/ 12449 h 3329657"/>
                <a:gd name="connsiteX6" fmla="*/ 6008550 w 6668999"/>
                <a:gd name="connsiteY6" fmla="*/ 12448 h 3329657"/>
                <a:gd name="connsiteX7" fmla="*/ 5642040 w 6668999"/>
                <a:gd name="connsiteY7" fmla="*/ 1003754 h 3329657"/>
                <a:gd name="connsiteX8" fmla="*/ 6668999 w 6668999"/>
                <a:gd name="connsiteY8" fmla="*/ 1798714 h 3329657"/>
                <a:gd name="connsiteX9" fmla="*/ 5184996 w 6668999"/>
                <a:gd name="connsiteY9" fmla="*/ 2239886 h 3329657"/>
                <a:gd name="connsiteX10" fmla="*/ 4818476 w 6668999"/>
                <a:gd name="connsiteY10" fmla="*/ 3231194 h 3329657"/>
                <a:gd name="connsiteX11" fmla="*/ 3154257 w 6668999"/>
                <a:gd name="connsiteY11" fmla="*/ 2838374 h 3329657"/>
                <a:gd name="connsiteX12" fmla="*/ 1850523 w 6668999"/>
                <a:gd name="connsiteY12" fmla="*/ 3231194 h 3329657"/>
                <a:gd name="connsiteX13" fmla="*/ 1484003 w 6668999"/>
                <a:gd name="connsiteY13" fmla="*/ 2239886 h 3329657"/>
                <a:gd name="connsiteX14" fmla="*/ 0 w 6668999"/>
                <a:gd name="connsiteY14" fmla="*/ 1798714 h 3329657"/>
                <a:gd name="connsiteX0" fmla="*/ 0 w 6668999"/>
                <a:gd name="connsiteY0" fmla="*/ 1798714 h 3329657"/>
                <a:gd name="connsiteX1" fmla="*/ 1026959 w 6668999"/>
                <a:gd name="connsiteY1" fmla="*/ 1003754 h 3329657"/>
                <a:gd name="connsiteX2" fmla="*/ 660449 w 6668999"/>
                <a:gd name="connsiteY2" fmla="*/ 12448 h 3329657"/>
                <a:gd name="connsiteX3" fmla="*/ 2307558 w 6668999"/>
                <a:gd name="connsiteY3" fmla="*/ 12449 h 3329657"/>
                <a:gd name="connsiteX4" fmla="*/ 3312520 w 6668999"/>
                <a:gd name="connsiteY4" fmla="*/ 0 h 3329657"/>
                <a:gd name="connsiteX5" fmla="*/ 4361441 w 6668999"/>
                <a:gd name="connsiteY5" fmla="*/ 12449 h 3329657"/>
                <a:gd name="connsiteX6" fmla="*/ 6008550 w 6668999"/>
                <a:gd name="connsiteY6" fmla="*/ 12448 h 3329657"/>
                <a:gd name="connsiteX7" fmla="*/ 5642040 w 6668999"/>
                <a:gd name="connsiteY7" fmla="*/ 1003754 h 3329657"/>
                <a:gd name="connsiteX8" fmla="*/ 6668999 w 6668999"/>
                <a:gd name="connsiteY8" fmla="*/ 1798714 h 3329657"/>
                <a:gd name="connsiteX9" fmla="*/ 5184996 w 6668999"/>
                <a:gd name="connsiteY9" fmla="*/ 2239886 h 3329657"/>
                <a:gd name="connsiteX10" fmla="*/ 4818476 w 6668999"/>
                <a:gd name="connsiteY10" fmla="*/ 3231194 h 3329657"/>
                <a:gd name="connsiteX11" fmla="*/ 3154257 w 6668999"/>
                <a:gd name="connsiteY11" fmla="*/ 2838374 h 3329657"/>
                <a:gd name="connsiteX12" fmla="*/ 1850523 w 6668999"/>
                <a:gd name="connsiteY12" fmla="*/ 3231194 h 3329657"/>
                <a:gd name="connsiteX13" fmla="*/ 1484003 w 6668999"/>
                <a:gd name="connsiteY13" fmla="*/ 2239886 h 3329657"/>
                <a:gd name="connsiteX14" fmla="*/ 0 w 6668999"/>
                <a:gd name="connsiteY14" fmla="*/ 1798714 h 3329657"/>
                <a:gd name="connsiteX0" fmla="*/ 0 w 6668999"/>
                <a:gd name="connsiteY0" fmla="*/ 1859236 h 3390179"/>
                <a:gd name="connsiteX1" fmla="*/ 1026959 w 6668999"/>
                <a:gd name="connsiteY1" fmla="*/ 1064276 h 3390179"/>
                <a:gd name="connsiteX2" fmla="*/ 660449 w 6668999"/>
                <a:gd name="connsiteY2" fmla="*/ 72970 h 3390179"/>
                <a:gd name="connsiteX3" fmla="*/ 2307558 w 6668999"/>
                <a:gd name="connsiteY3" fmla="*/ 72971 h 3390179"/>
                <a:gd name="connsiteX4" fmla="*/ 3312520 w 6668999"/>
                <a:gd name="connsiteY4" fmla="*/ 60522 h 3390179"/>
                <a:gd name="connsiteX5" fmla="*/ 4361441 w 6668999"/>
                <a:gd name="connsiteY5" fmla="*/ 72971 h 3390179"/>
                <a:gd name="connsiteX6" fmla="*/ 6008550 w 6668999"/>
                <a:gd name="connsiteY6" fmla="*/ 72970 h 3390179"/>
                <a:gd name="connsiteX7" fmla="*/ 5642040 w 6668999"/>
                <a:gd name="connsiteY7" fmla="*/ 1064276 h 3390179"/>
                <a:gd name="connsiteX8" fmla="*/ 6668999 w 6668999"/>
                <a:gd name="connsiteY8" fmla="*/ 1859236 h 3390179"/>
                <a:gd name="connsiteX9" fmla="*/ 5184996 w 6668999"/>
                <a:gd name="connsiteY9" fmla="*/ 2300408 h 3390179"/>
                <a:gd name="connsiteX10" fmla="*/ 4818476 w 6668999"/>
                <a:gd name="connsiteY10" fmla="*/ 3291716 h 3390179"/>
                <a:gd name="connsiteX11" fmla="*/ 3154257 w 6668999"/>
                <a:gd name="connsiteY11" fmla="*/ 2898896 h 3390179"/>
                <a:gd name="connsiteX12" fmla="*/ 1850523 w 6668999"/>
                <a:gd name="connsiteY12" fmla="*/ 3291716 h 3390179"/>
                <a:gd name="connsiteX13" fmla="*/ 1484003 w 6668999"/>
                <a:gd name="connsiteY13" fmla="*/ 2300408 h 3390179"/>
                <a:gd name="connsiteX14" fmla="*/ 0 w 6668999"/>
                <a:gd name="connsiteY14" fmla="*/ 1859236 h 3390179"/>
                <a:gd name="connsiteX0" fmla="*/ 4162 w 6673161"/>
                <a:gd name="connsiteY0" fmla="*/ 1859236 h 3390179"/>
                <a:gd name="connsiteX1" fmla="*/ 1031121 w 6673161"/>
                <a:gd name="connsiteY1" fmla="*/ 1064276 h 3390179"/>
                <a:gd name="connsiteX2" fmla="*/ 664611 w 6673161"/>
                <a:gd name="connsiteY2" fmla="*/ 72970 h 3390179"/>
                <a:gd name="connsiteX3" fmla="*/ 2311720 w 6673161"/>
                <a:gd name="connsiteY3" fmla="*/ 72971 h 3390179"/>
                <a:gd name="connsiteX4" fmla="*/ 3316682 w 6673161"/>
                <a:gd name="connsiteY4" fmla="*/ 60522 h 3390179"/>
                <a:gd name="connsiteX5" fmla="*/ 4365603 w 6673161"/>
                <a:gd name="connsiteY5" fmla="*/ 72971 h 3390179"/>
                <a:gd name="connsiteX6" fmla="*/ 6012712 w 6673161"/>
                <a:gd name="connsiteY6" fmla="*/ 72970 h 3390179"/>
                <a:gd name="connsiteX7" fmla="*/ 5646202 w 6673161"/>
                <a:gd name="connsiteY7" fmla="*/ 1064276 h 3390179"/>
                <a:gd name="connsiteX8" fmla="*/ 6673161 w 6673161"/>
                <a:gd name="connsiteY8" fmla="*/ 1859236 h 3390179"/>
                <a:gd name="connsiteX9" fmla="*/ 5189158 w 6673161"/>
                <a:gd name="connsiteY9" fmla="*/ 2300408 h 3390179"/>
                <a:gd name="connsiteX10" fmla="*/ 4822638 w 6673161"/>
                <a:gd name="connsiteY10" fmla="*/ 3291716 h 3390179"/>
                <a:gd name="connsiteX11" fmla="*/ 3158419 w 6673161"/>
                <a:gd name="connsiteY11" fmla="*/ 2898896 h 3390179"/>
                <a:gd name="connsiteX12" fmla="*/ 1854685 w 6673161"/>
                <a:gd name="connsiteY12" fmla="*/ 3291716 h 3390179"/>
                <a:gd name="connsiteX13" fmla="*/ 1488165 w 6673161"/>
                <a:gd name="connsiteY13" fmla="*/ 2300408 h 3390179"/>
                <a:gd name="connsiteX14" fmla="*/ 4162 w 6673161"/>
                <a:gd name="connsiteY14" fmla="*/ 1859236 h 3390179"/>
                <a:gd name="connsiteX0" fmla="*/ 4162 w 6673161"/>
                <a:gd name="connsiteY0" fmla="*/ 1859236 h 3390179"/>
                <a:gd name="connsiteX1" fmla="*/ 1031121 w 6673161"/>
                <a:gd name="connsiteY1" fmla="*/ 1064276 h 3390179"/>
                <a:gd name="connsiteX2" fmla="*/ 664611 w 6673161"/>
                <a:gd name="connsiteY2" fmla="*/ 72970 h 3390179"/>
                <a:gd name="connsiteX3" fmla="*/ 2311720 w 6673161"/>
                <a:gd name="connsiteY3" fmla="*/ 72971 h 3390179"/>
                <a:gd name="connsiteX4" fmla="*/ 3316682 w 6673161"/>
                <a:gd name="connsiteY4" fmla="*/ 60522 h 3390179"/>
                <a:gd name="connsiteX5" fmla="*/ 4365603 w 6673161"/>
                <a:gd name="connsiteY5" fmla="*/ 72971 h 3390179"/>
                <a:gd name="connsiteX6" fmla="*/ 6012712 w 6673161"/>
                <a:gd name="connsiteY6" fmla="*/ 72970 h 3390179"/>
                <a:gd name="connsiteX7" fmla="*/ 5646202 w 6673161"/>
                <a:gd name="connsiteY7" fmla="*/ 1064276 h 3390179"/>
                <a:gd name="connsiteX8" fmla="*/ 6673161 w 6673161"/>
                <a:gd name="connsiteY8" fmla="*/ 1859236 h 3390179"/>
                <a:gd name="connsiteX9" fmla="*/ 5189158 w 6673161"/>
                <a:gd name="connsiteY9" fmla="*/ 2300408 h 3390179"/>
                <a:gd name="connsiteX10" fmla="*/ 4822638 w 6673161"/>
                <a:gd name="connsiteY10" fmla="*/ 3291716 h 3390179"/>
                <a:gd name="connsiteX11" fmla="*/ 3158419 w 6673161"/>
                <a:gd name="connsiteY11" fmla="*/ 2898896 h 3390179"/>
                <a:gd name="connsiteX12" fmla="*/ 1854685 w 6673161"/>
                <a:gd name="connsiteY12" fmla="*/ 3291716 h 3390179"/>
                <a:gd name="connsiteX13" fmla="*/ 1488165 w 6673161"/>
                <a:gd name="connsiteY13" fmla="*/ 2300408 h 3390179"/>
                <a:gd name="connsiteX14" fmla="*/ 4162 w 6673161"/>
                <a:gd name="connsiteY14" fmla="*/ 1859236 h 3390179"/>
                <a:gd name="connsiteX0" fmla="*/ 4162 w 6673161"/>
                <a:gd name="connsiteY0" fmla="*/ 1859236 h 3390179"/>
                <a:gd name="connsiteX1" fmla="*/ 1031121 w 6673161"/>
                <a:gd name="connsiteY1" fmla="*/ 1064276 h 3390179"/>
                <a:gd name="connsiteX2" fmla="*/ 664611 w 6673161"/>
                <a:gd name="connsiteY2" fmla="*/ 72970 h 3390179"/>
                <a:gd name="connsiteX3" fmla="*/ 2311720 w 6673161"/>
                <a:gd name="connsiteY3" fmla="*/ 72971 h 3390179"/>
                <a:gd name="connsiteX4" fmla="*/ 3316682 w 6673161"/>
                <a:gd name="connsiteY4" fmla="*/ 60522 h 3390179"/>
                <a:gd name="connsiteX5" fmla="*/ 4365603 w 6673161"/>
                <a:gd name="connsiteY5" fmla="*/ 72971 h 3390179"/>
                <a:gd name="connsiteX6" fmla="*/ 6012712 w 6673161"/>
                <a:gd name="connsiteY6" fmla="*/ 72970 h 3390179"/>
                <a:gd name="connsiteX7" fmla="*/ 5646202 w 6673161"/>
                <a:gd name="connsiteY7" fmla="*/ 1064276 h 3390179"/>
                <a:gd name="connsiteX8" fmla="*/ 6673161 w 6673161"/>
                <a:gd name="connsiteY8" fmla="*/ 1859236 h 3390179"/>
                <a:gd name="connsiteX9" fmla="*/ 5189158 w 6673161"/>
                <a:gd name="connsiteY9" fmla="*/ 2300408 h 3390179"/>
                <a:gd name="connsiteX10" fmla="*/ 4822638 w 6673161"/>
                <a:gd name="connsiteY10" fmla="*/ 3291716 h 3390179"/>
                <a:gd name="connsiteX11" fmla="*/ 3158419 w 6673161"/>
                <a:gd name="connsiteY11" fmla="*/ 2898896 h 3390179"/>
                <a:gd name="connsiteX12" fmla="*/ 1854685 w 6673161"/>
                <a:gd name="connsiteY12" fmla="*/ 3291716 h 3390179"/>
                <a:gd name="connsiteX13" fmla="*/ 1488165 w 6673161"/>
                <a:gd name="connsiteY13" fmla="*/ 2300408 h 3390179"/>
                <a:gd name="connsiteX14" fmla="*/ 4162 w 6673161"/>
                <a:gd name="connsiteY14" fmla="*/ 1859236 h 3390179"/>
                <a:gd name="connsiteX0" fmla="*/ 4162 w 6673161"/>
                <a:gd name="connsiteY0" fmla="*/ 1859236 h 3540546"/>
                <a:gd name="connsiteX1" fmla="*/ 1031121 w 6673161"/>
                <a:gd name="connsiteY1" fmla="*/ 1064276 h 3540546"/>
                <a:gd name="connsiteX2" fmla="*/ 664611 w 6673161"/>
                <a:gd name="connsiteY2" fmla="*/ 72970 h 3540546"/>
                <a:gd name="connsiteX3" fmla="*/ 2311720 w 6673161"/>
                <a:gd name="connsiteY3" fmla="*/ 72971 h 3540546"/>
                <a:gd name="connsiteX4" fmla="*/ 3316682 w 6673161"/>
                <a:gd name="connsiteY4" fmla="*/ 60522 h 3540546"/>
                <a:gd name="connsiteX5" fmla="*/ 4365603 w 6673161"/>
                <a:gd name="connsiteY5" fmla="*/ 72971 h 3540546"/>
                <a:gd name="connsiteX6" fmla="*/ 6012712 w 6673161"/>
                <a:gd name="connsiteY6" fmla="*/ 72970 h 3540546"/>
                <a:gd name="connsiteX7" fmla="*/ 5646202 w 6673161"/>
                <a:gd name="connsiteY7" fmla="*/ 1064276 h 3540546"/>
                <a:gd name="connsiteX8" fmla="*/ 6673161 w 6673161"/>
                <a:gd name="connsiteY8" fmla="*/ 1859236 h 3540546"/>
                <a:gd name="connsiteX9" fmla="*/ 5189158 w 6673161"/>
                <a:gd name="connsiteY9" fmla="*/ 2300408 h 3540546"/>
                <a:gd name="connsiteX10" fmla="*/ 4822638 w 6673161"/>
                <a:gd name="connsiteY10" fmla="*/ 3291716 h 3540546"/>
                <a:gd name="connsiteX11" fmla="*/ 3158419 w 6673161"/>
                <a:gd name="connsiteY11" fmla="*/ 2898896 h 3540546"/>
                <a:gd name="connsiteX12" fmla="*/ 1854685 w 6673161"/>
                <a:gd name="connsiteY12" fmla="*/ 3291716 h 3540546"/>
                <a:gd name="connsiteX13" fmla="*/ 1488165 w 6673161"/>
                <a:gd name="connsiteY13" fmla="*/ 2300408 h 3540546"/>
                <a:gd name="connsiteX14" fmla="*/ 4162 w 6673161"/>
                <a:gd name="connsiteY14" fmla="*/ 1859236 h 3540546"/>
                <a:gd name="connsiteX0" fmla="*/ 4162 w 6673161"/>
                <a:gd name="connsiteY0" fmla="*/ 1859236 h 3540546"/>
                <a:gd name="connsiteX1" fmla="*/ 1031121 w 6673161"/>
                <a:gd name="connsiteY1" fmla="*/ 1064276 h 3540546"/>
                <a:gd name="connsiteX2" fmla="*/ 664611 w 6673161"/>
                <a:gd name="connsiteY2" fmla="*/ 72970 h 3540546"/>
                <a:gd name="connsiteX3" fmla="*/ 2311720 w 6673161"/>
                <a:gd name="connsiteY3" fmla="*/ 72971 h 3540546"/>
                <a:gd name="connsiteX4" fmla="*/ 3316682 w 6673161"/>
                <a:gd name="connsiteY4" fmla="*/ 60522 h 3540546"/>
                <a:gd name="connsiteX5" fmla="*/ 4365603 w 6673161"/>
                <a:gd name="connsiteY5" fmla="*/ 72971 h 3540546"/>
                <a:gd name="connsiteX6" fmla="*/ 6012712 w 6673161"/>
                <a:gd name="connsiteY6" fmla="*/ 72970 h 3540546"/>
                <a:gd name="connsiteX7" fmla="*/ 5646202 w 6673161"/>
                <a:gd name="connsiteY7" fmla="*/ 1064276 h 3540546"/>
                <a:gd name="connsiteX8" fmla="*/ 6673161 w 6673161"/>
                <a:gd name="connsiteY8" fmla="*/ 1859236 h 3540546"/>
                <a:gd name="connsiteX9" fmla="*/ 5189158 w 6673161"/>
                <a:gd name="connsiteY9" fmla="*/ 2300408 h 3540546"/>
                <a:gd name="connsiteX10" fmla="*/ 4822638 w 6673161"/>
                <a:gd name="connsiteY10" fmla="*/ 3291716 h 3540546"/>
                <a:gd name="connsiteX11" fmla="*/ 3158419 w 6673161"/>
                <a:gd name="connsiteY11" fmla="*/ 2898896 h 3540546"/>
                <a:gd name="connsiteX12" fmla="*/ 1854685 w 6673161"/>
                <a:gd name="connsiteY12" fmla="*/ 3291716 h 3540546"/>
                <a:gd name="connsiteX13" fmla="*/ 1488165 w 6673161"/>
                <a:gd name="connsiteY13" fmla="*/ 2300408 h 3540546"/>
                <a:gd name="connsiteX14" fmla="*/ 4162 w 6673161"/>
                <a:gd name="connsiteY14" fmla="*/ 1859236 h 3540546"/>
                <a:gd name="connsiteX0" fmla="*/ 4162 w 6673161"/>
                <a:gd name="connsiteY0" fmla="*/ 1859236 h 3540546"/>
                <a:gd name="connsiteX1" fmla="*/ 1031121 w 6673161"/>
                <a:gd name="connsiteY1" fmla="*/ 1064276 h 3540546"/>
                <a:gd name="connsiteX2" fmla="*/ 664611 w 6673161"/>
                <a:gd name="connsiteY2" fmla="*/ 72970 h 3540546"/>
                <a:gd name="connsiteX3" fmla="*/ 2311720 w 6673161"/>
                <a:gd name="connsiteY3" fmla="*/ 72971 h 3540546"/>
                <a:gd name="connsiteX4" fmla="*/ 3316682 w 6673161"/>
                <a:gd name="connsiteY4" fmla="*/ 60522 h 3540546"/>
                <a:gd name="connsiteX5" fmla="*/ 4365603 w 6673161"/>
                <a:gd name="connsiteY5" fmla="*/ 72971 h 3540546"/>
                <a:gd name="connsiteX6" fmla="*/ 6012712 w 6673161"/>
                <a:gd name="connsiteY6" fmla="*/ 72970 h 3540546"/>
                <a:gd name="connsiteX7" fmla="*/ 5646202 w 6673161"/>
                <a:gd name="connsiteY7" fmla="*/ 1064276 h 3540546"/>
                <a:gd name="connsiteX8" fmla="*/ 6673161 w 6673161"/>
                <a:gd name="connsiteY8" fmla="*/ 1859236 h 3540546"/>
                <a:gd name="connsiteX9" fmla="*/ 5189158 w 6673161"/>
                <a:gd name="connsiteY9" fmla="*/ 2300408 h 3540546"/>
                <a:gd name="connsiteX10" fmla="*/ 4822638 w 6673161"/>
                <a:gd name="connsiteY10" fmla="*/ 3291716 h 3540546"/>
                <a:gd name="connsiteX11" fmla="*/ 3158419 w 6673161"/>
                <a:gd name="connsiteY11" fmla="*/ 2898896 h 3540546"/>
                <a:gd name="connsiteX12" fmla="*/ 1854685 w 6673161"/>
                <a:gd name="connsiteY12" fmla="*/ 3291716 h 3540546"/>
                <a:gd name="connsiteX13" fmla="*/ 1488165 w 6673161"/>
                <a:gd name="connsiteY13" fmla="*/ 2300408 h 3540546"/>
                <a:gd name="connsiteX14" fmla="*/ 4162 w 6673161"/>
                <a:gd name="connsiteY14" fmla="*/ 1859236 h 3540546"/>
                <a:gd name="connsiteX0" fmla="*/ 4162 w 6673161"/>
                <a:gd name="connsiteY0" fmla="*/ 1859236 h 3540546"/>
                <a:gd name="connsiteX1" fmla="*/ 1031121 w 6673161"/>
                <a:gd name="connsiteY1" fmla="*/ 1064276 h 3540546"/>
                <a:gd name="connsiteX2" fmla="*/ 664611 w 6673161"/>
                <a:gd name="connsiteY2" fmla="*/ 72970 h 3540546"/>
                <a:gd name="connsiteX3" fmla="*/ 2311720 w 6673161"/>
                <a:gd name="connsiteY3" fmla="*/ 72971 h 3540546"/>
                <a:gd name="connsiteX4" fmla="*/ 3316682 w 6673161"/>
                <a:gd name="connsiteY4" fmla="*/ 60522 h 3540546"/>
                <a:gd name="connsiteX5" fmla="*/ 4365603 w 6673161"/>
                <a:gd name="connsiteY5" fmla="*/ 72971 h 3540546"/>
                <a:gd name="connsiteX6" fmla="*/ 6012712 w 6673161"/>
                <a:gd name="connsiteY6" fmla="*/ 72970 h 3540546"/>
                <a:gd name="connsiteX7" fmla="*/ 5646202 w 6673161"/>
                <a:gd name="connsiteY7" fmla="*/ 1064276 h 3540546"/>
                <a:gd name="connsiteX8" fmla="*/ 6673161 w 6673161"/>
                <a:gd name="connsiteY8" fmla="*/ 1859236 h 3540546"/>
                <a:gd name="connsiteX9" fmla="*/ 5189158 w 6673161"/>
                <a:gd name="connsiteY9" fmla="*/ 2300408 h 3540546"/>
                <a:gd name="connsiteX10" fmla="*/ 4822638 w 6673161"/>
                <a:gd name="connsiteY10" fmla="*/ 3291716 h 3540546"/>
                <a:gd name="connsiteX11" fmla="*/ 3158419 w 6673161"/>
                <a:gd name="connsiteY11" fmla="*/ 2898896 h 3540546"/>
                <a:gd name="connsiteX12" fmla="*/ 1854685 w 6673161"/>
                <a:gd name="connsiteY12" fmla="*/ 3291716 h 3540546"/>
                <a:gd name="connsiteX13" fmla="*/ 1488165 w 6673161"/>
                <a:gd name="connsiteY13" fmla="*/ 2300408 h 3540546"/>
                <a:gd name="connsiteX14" fmla="*/ 4162 w 6673161"/>
                <a:gd name="connsiteY14" fmla="*/ 1859236 h 3540546"/>
                <a:gd name="connsiteX0" fmla="*/ 4162 w 6677323"/>
                <a:gd name="connsiteY0" fmla="*/ 1859236 h 3540546"/>
                <a:gd name="connsiteX1" fmla="*/ 1031121 w 6677323"/>
                <a:gd name="connsiteY1" fmla="*/ 1064276 h 3540546"/>
                <a:gd name="connsiteX2" fmla="*/ 664611 w 6677323"/>
                <a:gd name="connsiteY2" fmla="*/ 72970 h 3540546"/>
                <a:gd name="connsiteX3" fmla="*/ 2311720 w 6677323"/>
                <a:gd name="connsiteY3" fmla="*/ 72971 h 3540546"/>
                <a:gd name="connsiteX4" fmla="*/ 3316682 w 6677323"/>
                <a:gd name="connsiteY4" fmla="*/ 60522 h 3540546"/>
                <a:gd name="connsiteX5" fmla="*/ 4365603 w 6677323"/>
                <a:gd name="connsiteY5" fmla="*/ 72971 h 3540546"/>
                <a:gd name="connsiteX6" fmla="*/ 6012712 w 6677323"/>
                <a:gd name="connsiteY6" fmla="*/ 72970 h 3540546"/>
                <a:gd name="connsiteX7" fmla="*/ 5646202 w 6677323"/>
                <a:gd name="connsiteY7" fmla="*/ 1064276 h 3540546"/>
                <a:gd name="connsiteX8" fmla="*/ 6673161 w 6677323"/>
                <a:gd name="connsiteY8" fmla="*/ 1859236 h 3540546"/>
                <a:gd name="connsiteX9" fmla="*/ 5189158 w 6677323"/>
                <a:gd name="connsiteY9" fmla="*/ 2300408 h 3540546"/>
                <a:gd name="connsiteX10" fmla="*/ 4822638 w 6677323"/>
                <a:gd name="connsiteY10" fmla="*/ 3291716 h 3540546"/>
                <a:gd name="connsiteX11" fmla="*/ 3158419 w 6677323"/>
                <a:gd name="connsiteY11" fmla="*/ 2898896 h 3540546"/>
                <a:gd name="connsiteX12" fmla="*/ 1854685 w 6677323"/>
                <a:gd name="connsiteY12" fmla="*/ 3291716 h 3540546"/>
                <a:gd name="connsiteX13" fmla="*/ 1488165 w 6677323"/>
                <a:gd name="connsiteY13" fmla="*/ 2300408 h 3540546"/>
                <a:gd name="connsiteX14" fmla="*/ 4162 w 6677323"/>
                <a:gd name="connsiteY14" fmla="*/ 1859236 h 3540546"/>
                <a:gd name="connsiteX0" fmla="*/ 4162 w 6677323"/>
                <a:gd name="connsiteY0" fmla="*/ 1859236 h 3540546"/>
                <a:gd name="connsiteX1" fmla="*/ 1031121 w 6677323"/>
                <a:gd name="connsiteY1" fmla="*/ 1064276 h 3540546"/>
                <a:gd name="connsiteX2" fmla="*/ 664611 w 6677323"/>
                <a:gd name="connsiteY2" fmla="*/ 72970 h 3540546"/>
                <a:gd name="connsiteX3" fmla="*/ 2311720 w 6677323"/>
                <a:gd name="connsiteY3" fmla="*/ 72971 h 3540546"/>
                <a:gd name="connsiteX4" fmla="*/ 3316682 w 6677323"/>
                <a:gd name="connsiteY4" fmla="*/ 60522 h 3540546"/>
                <a:gd name="connsiteX5" fmla="*/ 4365603 w 6677323"/>
                <a:gd name="connsiteY5" fmla="*/ 72971 h 3540546"/>
                <a:gd name="connsiteX6" fmla="*/ 6012712 w 6677323"/>
                <a:gd name="connsiteY6" fmla="*/ 72970 h 3540546"/>
                <a:gd name="connsiteX7" fmla="*/ 5646202 w 6677323"/>
                <a:gd name="connsiteY7" fmla="*/ 1064276 h 3540546"/>
                <a:gd name="connsiteX8" fmla="*/ 6673161 w 6677323"/>
                <a:gd name="connsiteY8" fmla="*/ 1859236 h 3540546"/>
                <a:gd name="connsiteX9" fmla="*/ 5189158 w 6677323"/>
                <a:gd name="connsiteY9" fmla="*/ 2300408 h 3540546"/>
                <a:gd name="connsiteX10" fmla="*/ 4822638 w 6677323"/>
                <a:gd name="connsiteY10" fmla="*/ 3291716 h 3540546"/>
                <a:gd name="connsiteX11" fmla="*/ 3158419 w 6677323"/>
                <a:gd name="connsiteY11" fmla="*/ 2898896 h 3540546"/>
                <a:gd name="connsiteX12" fmla="*/ 1854685 w 6677323"/>
                <a:gd name="connsiteY12" fmla="*/ 3291716 h 3540546"/>
                <a:gd name="connsiteX13" fmla="*/ 1488165 w 6677323"/>
                <a:gd name="connsiteY13" fmla="*/ 2300408 h 3540546"/>
                <a:gd name="connsiteX14" fmla="*/ 4162 w 6677323"/>
                <a:gd name="connsiteY14" fmla="*/ 1859236 h 3540546"/>
                <a:gd name="connsiteX0" fmla="*/ 4162 w 6677323"/>
                <a:gd name="connsiteY0" fmla="*/ 1859236 h 3540546"/>
                <a:gd name="connsiteX1" fmla="*/ 1031121 w 6677323"/>
                <a:gd name="connsiteY1" fmla="*/ 1064276 h 3540546"/>
                <a:gd name="connsiteX2" fmla="*/ 664611 w 6677323"/>
                <a:gd name="connsiteY2" fmla="*/ 72970 h 3540546"/>
                <a:gd name="connsiteX3" fmla="*/ 2311720 w 6677323"/>
                <a:gd name="connsiteY3" fmla="*/ 72971 h 3540546"/>
                <a:gd name="connsiteX4" fmla="*/ 3316682 w 6677323"/>
                <a:gd name="connsiteY4" fmla="*/ 60522 h 3540546"/>
                <a:gd name="connsiteX5" fmla="*/ 4365603 w 6677323"/>
                <a:gd name="connsiteY5" fmla="*/ 72971 h 3540546"/>
                <a:gd name="connsiteX6" fmla="*/ 6012712 w 6677323"/>
                <a:gd name="connsiteY6" fmla="*/ 72970 h 3540546"/>
                <a:gd name="connsiteX7" fmla="*/ 5646202 w 6677323"/>
                <a:gd name="connsiteY7" fmla="*/ 1064276 h 3540546"/>
                <a:gd name="connsiteX8" fmla="*/ 6673161 w 6677323"/>
                <a:gd name="connsiteY8" fmla="*/ 1859236 h 3540546"/>
                <a:gd name="connsiteX9" fmla="*/ 5189158 w 6677323"/>
                <a:gd name="connsiteY9" fmla="*/ 2300408 h 3540546"/>
                <a:gd name="connsiteX10" fmla="*/ 4822638 w 6677323"/>
                <a:gd name="connsiteY10" fmla="*/ 3291716 h 3540546"/>
                <a:gd name="connsiteX11" fmla="*/ 3158419 w 6677323"/>
                <a:gd name="connsiteY11" fmla="*/ 2898896 h 3540546"/>
                <a:gd name="connsiteX12" fmla="*/ 1854685 w 6677323"/>
                <a:gd name="connsiteY12" fmla="*/ 3291716 h 3540546"/>
                <a:gd name="connsiteX13" fmla="*/ 1488165 w 6677323"/>
                <a:gd name="connsiteY13" fmla="*/ 2300408 h 3540546"/>
                <a:gd name="connsiteX14" fmla="*/ 4162 w 6677323"/>
                <a:gd name="connsiteY14" fmla="*/ 1859236 h 3540546"/>
                <a:gd name="connsiteX0" fmla="*/ 4162 w 6677323"/>
                <a:gd name="connsiteY0" fmla="*/ 1859236 h 3540546"/>
                <a:gd name="connsiteX1" fmla="*/ 1031121 w 6677323"/>
                <a:gd name="connsiteY1" fmla="*/ 1064276 h 3540546"/>
                <a:gd name="connsiteX2" fmla="*/ 664611 w 6677323"/>
                <a:gd name="connsiteY2" fmla="*/ 72970 h 3540546"/>
                <a:gd name="connsiteX3" fmla="*/ 2311720 w 6677323"/>
                <a:gd name="connsiteY3" fmla="*/ 72971 h 3540546"/>
                <a:gd name="connsiteX4" fmla="*/ 3316682 w 6677323"/>
                <a:gd name="connsiteY4" fmla="*/ 60522 h 3540546"/>
                <a:gd name="connsiteX5" fmla="*/ 4365603 w 6677323"/>
                <a:gd name="connsiteY5" fmla="*/ 72971 h 3540546"/>
                <a:gd name="connsiteX6" fmla="*/ 6012712 w 6677323"/>
                <a:gd name="connsiteY6" fmla="*/ 72970 h 3540546"/>
                <a:gd name="connsiteX7" fmla="*/ 5646202 w 6677323"/>
                <a:gd name="connsiteY7" fmla="*/ 1064276 h 3540546"/>
                <a:gd name="connsiteX8" fmla="*/ 6673161 w 6677323"/>
                <a:gd name="connsiteY8" fmla="*/ 1859236 h 3540546"/>
                <a:gd name="connsiteX9" fmla="*/ 5189158 w 6677323"/>
                <a:gd name="connsiteY9" fmla="*/ 2300408 h 3540546"/>
                <a:gd name="connsiteX10" fmla="*/ 4822638 w 6677323"/>
                <a:gd name="connsiteY10" fmla="*/ 3291716 h 3540546"/>
                <a:gd name="connsiteX11" fmla="*/ 3158419 w 6677323"/>
                <a:gd name="connsiteY11" fmla="*/ 2898896 h 3540546"/>
                <a:gd name="connsiteX12" fmla="*/ 1854685 w 6677323"/>
                <a:gd name="connsiteY12" fmla="*/ 3291716 h 3540546"/>
                <a:gd name="connsiteX13" fmla="*/ 1488165 w 6677323"/>
                <a:gd name="connsiteY13" fmla="*/ 2300408 h 3540546"/>
                <a:gd name="connsiteX14" fmla="*/ 4162 w 6677323"/>
                <a:gd name="connsiteY14" fmla="*/ 1859236 h 3540546"/>
                <a:gd name="connsiteX0" fmla="*/ 4162 w 6677323"/>
                <a:gd name="connsiteY0" fmla="*/ 1858782 h 3540092"/>
                <a:gd name="connsiteX1" fmla="*/ 1031121 w 6677323"/>
                <a:gd name="connsiteY1" fmla="*/ 1063822 h 3540092"/>
                <a:gd name="connsiteX2" fmla="*/ 664611 w 6677323"/>
                <a:gd name="connsiteY2" fmla="*/ 72516 h 3540092"/>
                <a:gd name="connsiteX3" fmla="*/ 2311720 w 6677323"/>
                <a:gd name="connsiteY3" fmla="*/ 72517 h 3540092"/>
                <a:gd name="connsiteX4" fmla="*/ 3316682 w 6677323"/>
                <a:gd name="connsiteY4" fmla="*/ 60068 h 3540092"/>
                <a:gd name="connsiteX5" fmla="*/ 4365603 w 6677323"/>
                <a:gd name="connsiteY5" fmla="*/ 72517 h 3540092"/>
                <a:gd name="connsiteX6" fmla="*/ 6012712 w 6677323"/>
                <a:gd name="connsiteY6" fmla="*/ 72516 h 3540092"/>
                <a:gd name="connsiteX7" fmla="*/ 5646202 w 6677323"/>
                <a:gd name="connsiteY7" fmla="*/ 1063822 h 3540092"/>
                <a:gd name="connsiteX8" fmla="*/ 6673161 w 6677323"/>
                <a:gd name="connsiteY8" fmla="*/ 1858782 h 3540092"/>
                <a:gd name="connsiteX9" fmla="*/ 5189158 w 6677323"/>
                <a:gd name="connsiteY9" fmla="*/ 2299954 h 3540092"/>
                <a:gd name="connsiteX10" fmla="*/ 4822638 w 6677323"/>
                <a:gd name="connsiteY10" fmla="*/ 3291262 h 3540092"/>
                <a:gd name="connsiteX11" fmla="*/ 3158419 w 6677323"/>
                <a:gd name="connsiteY11" fmla="*/ 2898442 h 3540092"/>
                <a:gd name="connsiteX12" fmla="*/ 1854685 w 6677323"/>
                <a:gd name="connsiteY12" fmla="*/ 3291262 h 3540092"/>
                <a:gd name="connsiteX13" fmla="*/ 1488165 w 6677323"/>
                <a:gd name="connsiteY13" fmla="*/ 2299954 h 3540092"/>
                <a:gd name="connsiteX14" fmla="*/ 4162 w 6677323"/>
                <a:gd name="connsiteY14" fmla="*/ 1858782 h 3540092"/>
                <a:gd name="connsiteX0" fmla="*/ 23224 w 6696385"/>
                <a:gd name="connsiteY0" fmla="*/ 1863992 h 3545302"/>
                <a:gd name="connsiteX1" fmla="*/ 606171 w 6696385"/>
                <a:gd name="connsiteY1" fmla="*/ 1139371 h 3545302"/>
                <a:gd name="connsiteX2" fmla="*/ 683673 w 6696385"/>
                <a:gd name="connsiteY2" fmla="*/ 77726 h 3545302"/>
                <a:gd name="connsiteX3" fmla="*/ 2330782 w 6696385"/>
                <a:gd name="connsiteY3" fmla="*/ 77727 h 3545302"/>
                <a:gd name="connsiteX4" fmla="*/ 3335744 w 6696385"/>
                <a:gd name="connsiteY4" fmla="*/ 65278 h 3545302"/>
                <a:gd name="connsiteX5" fmla="*/ 4384665 w 6696385"/>
                <a:gd name="connsiteY5" fmla="*/ 77727 h 3545302"/>
                <a:gd name="connsiteX6" fmla="*/ 6031774 w 6696385"/>
                <a:gd name="connsiteY6" fmla="*/ 77726 h 3545302"/>
                <a:gd name="connsiteX7" fmla="*/ 5665264 w 6696385"/>
                <a:gd name="connsiteY7" fmla="*/ 1069032 h 3545302"/>
                <a:gd name="connsiteX8" fmla="*/ 6692223 w 6696385"/>
                <a:gd name="connsiteY8" fmla="*/ 1863992 h 3545302"/>
                <a:gd name="connsiteX9" fmla="*/ 5208220 w 6696385"/>
                <a:gd name="connsiteY9" fmla="*/ 2305164 h 3545302"/>
                <a:gd name="connsiteX10" fmla="*/ 4841700 w 6696385"/>
                <a:gd name="connsiteY10" fmla="*/ 3296472 h 3545302"/>
                <a:gd name="connsiteX11" fmla="*/ 3177481 w 6696385"/>
                <a:gd name="connsiteY11" fmla="*/ 2903652 h 3545302"/>
                <a:gd name="connsiteX12" fmla="*/ 1873747 w 6696385"/>
                <a:gd name="connsiteY12" fmla="*/ 3296472 h 3545302"/>
                <a:gd name="connsiteX13" fmla="*/ 1507227 w 6696385"/>
                <a:gd name="connsiteY13" fmla="*/ 2305164 h 3545302"/>
                <a:gd name="connsiteX14" fmla="*/ 23224 w 6696385"/>
                <a:gd name="connsiteY14" fmla="*/ 1863992 h 3545302"/>
                <a:gd name="connsiteX0" fmla="*/ 30646 w 6703807"/>
                <a:gd name="connsiteY0" fmla="*/ 1863992 h 3479603"/>
                <a:gd name="connsiteX1" fmla="*/ 613593 w 6703807"/>
                <a:gd name="connsiteY1" fmla="*/ 1139371 h 3479603"/>
                <a:gd name="connsiteX2" fmla="*/ 691095 w 6703807"/>
                <a:gd name="connsiteY2" fmla="*/ 77726 h 3479603"/>
                <a:gd name="connsiteX3" fmla="*/ 2338204 w 6703807"/>
                <a:gd name="connsiteY3" fmla="*/ 77727 h 3479603"/>
                <a:gd name="connsiteX4" fmla="*/ 3343166 w 6703807"/>
                <a:gd name="connsiteY4" fmla="*/ 65278 h 3479603"/>
                <a:gd name="connsiteX5" fmla="*/ 4392087 w 6703807"/>
                <a:gd name="connsiteY5" fmla="*/ 77727 h 3479603"/>
                <a:gd name="connsiteX6" fmla="*/ 6039196 w 6703807"/>
                <a:gd name="connsiteY6" fmla="*/ 77726 h 3479603"/>
                <a:gd name="connsiteX7" fmla="*/ 5672686 w 6703807"/>
                <a:gd name="connsiteY7" fmla="*/ 1069032 h 3479603"/>
                <a:gd name="connsiteX8" fmla="*/ 6699645 w 6703807"/>
                <a:gd name="connsiteY8" fmla="*/ 1863992 h 3479603"/>
                <a:gd name="connsiteX9" fmla="*/ 5215642 w 6703807"/>
                <a:gd name="connsiteY9" fmla="*/ 2305164 h 3479603"/>
                <a:gd name="connsiteX10" fmla="*/ 4849122 w 6703807"/>
                <a:gd name="connsiteY10" fmla="*/ 3296472 h 3479603"/>
                <a:gd name="connsiteX11" fmla="*/ 3184903 w 6703807"/>
                <a:gd name="connsiteY11" fmla="*/ 2903652 h 3479603"/>
                <a:gd name="connsiteX12" fmla="*/ 1881169 w 6703807"/>
                <a:gd name="connsiteY12" fmla="*/ 3296472 h 3479603"/>
                <a:gd name="connsiteX13" fmla="*/ 1681703 w 6703807"/>
                <a:gd name="connsiteY13" fmla="*/ 1891926 h 3479603"/>
                <a:gd name="connsiteX14" fmla="*/ 30646 w 6703807"/>
                <a:gd name="connsiteY14" fmla="*/ 1863992 h 3479603"/>
                <a:gd name="connsiteX0" fmla="*/ 50411 w 6358692"/>
                <a:gd name="connsiteY0" fmla="*/ 2123366 h 3479603"/>
                <a:gd name="connsiteX1" fmla="*/ 268478 w 6358692"/>
                <a:gd name="connsiteY1" fmla="*/ 1139371 h 3479603"/>
                <a:gd name="connsiteX2" fmla="*/ 345980 w 6358692"/>
                <a:gd name="connsiteY2" fmla="*/ 77726 h 3479603"/>
                <a:gd name="connsiteX3" fmla="*/ 1993089 w 6358692"/>
                <a:gd name="connsiteY3" fmla="*/ 77727 h 3479603"/>
                <a:gd name="connsiteX4" fmla="*/ 2998051 w 6358692"/>
                <a:gd name="connsiteY4" fmla="*/ 65278 h 3479603"/>
                <a:gd name="connsiteX5" fmla="*/ 4046972 w 6358692"/>
                <a:gd name="connsiteY5" fmla="*/ 77727 h 3479603"/>
                <a:gd name="connsiteX6" fmla="*/ 5694081 w 6358692"/>
                <a:gd name="connsiteY6" fmla="*/ 77726 h 3479603"/>
                <a:gd name="connsiteX7" fmla="*/ 5327571 w 6358692"/>
                <a:gd name="connsiteY7" fmla="*/ 1069032 h 3479603"/>
                <a:gd name="connsiteX8" fmla="*/ 6354530 w 6358692"/>
                <a:gd name="connsiteY8" fmla="*/ 1863992 h 3479603"/>
                <a:gd name="connsiteX9" fmla="*/ 4870527 w 6358692"/>
                <a:gd name="connsiteY9" fmla="*/ 2305164 h 3479603"/>
                <a:gd name="connsiteX10" fmla="*/ 4504007 w 6358692"/>
                <a:gd name="connsiteY10" fmla="*/ 3296472 h 3479603"/>
                <a:gd name="connsiteX11" fmla="*/ 2839788 w 6358692"/>
                <a:gd name="connsiteY11" fmla="*/ 2903652 h 3479603"/>
                <a:gd name="connsiteX12" fmla="*/ 1536054 w 6358692"/>
                <a:gd name="connsiteY12" fmla="*/ 3296472 h 3479603"/>
                <a:gd name="connsiteX13" fmla="*/ 1336588 w 6358692"/>
                <a:gd name="connsiteY13" fmla="*/ 1891926 h 3479603"/>
                <a:gd name="connsiteX14" fmla="*/ 50411 w 6358692"/>
                <a:gd name="connsiteY14" fmla="*/ 2123366 h 3479603"/>
                <a:gd name="connsiteX0" fmla="*/ 40955 w 6349236"/>
                <a:gd name="connsiteY0" fmla="*/ 2123366 h 3451057"/>
                <a:gd name="connsiteX1" fmla="*/ 259022 w 6349236"/>
                <a:gd name="connsiteY1" fmla="*/ 1139371 h 3451057"/>
                <a:gd name="connsiteX2" fmla="*/ 336524 w 6349236"/>
                <a:gd name="connsiteY2" fmla="*/ 77726 h 3451057"/>
                <a:gd name="connsiteX3" fmla="*/ 1983633 w 6349236"/>
                <a:gd name="connsiteY3" fmla="*/ 77727 h 3451057"/>
                <a:gd name="connsiteX4" fmla="*/ 2988595 w 6349236"/>
                <a:gd name="connsiteY4" fmla="*/ 65278 h 3451057"/>
                <a:gd name="connsiteX5" fmla="*/ 4037516 w 6349236"/>
                <a:gd name="connsiteY5" fmla="*/ 77727 h 3451057"/>
                <a:gd name="connsiteX6" fmla="*/ 5684625 w 6349236"/>
                <a:gd name="connsiteY6" fmla="*/ 77726 h 3451057"/>
                <a:gd name="connsiteX7" fmla="*/ 5318115 w 6349236"/>
                <a:gd name="connsiteY7" fmla="*/ 1069032 h 3451057"/>
                <a:gd name="connsiteX8" fmla="*/ 6345074 w 6349236"/>
                <a:gd name="connsiteY8" fmla="*/ 1863992 h 3451057"/>
                <a:gd name="connsiteX9" fmla="*/ 4861071 w 6349236"/>
                <a:gd name="connsiteY9" fmla="*/ 2305164 h 3451057"/>
                <a:gd name="connsiteX10" fmla="*/ 4494551 w 6349236"/>
                <a:gd name="connsiteY10" fmla="*/ 3296472 h 3451057"/>
                <a:gd name="connsiteX11" fmla="*/ 2830332 w 6349236"/>
                <a:gd name="connsiteY11" fmla="*/ 2903652 h 3451057"/>
                <a:gd name="connsiteX12" fmla="*/ 1526598 w 6349236"/>
                <a:gd name="connsiteY12" fmla="*/ 3296472 h 3451057"/>
                <a:gd name="connsiteX13" fmla="*/ 1177663 w 6349236"/>
                <a:gd name="connsiteY13" fmla="*/ 2331541 h 3451057"/>
                <a:gd name="connsiteX14" fmla="*/ 40955 w 6349236"/>
                <a:gd name="connsiteY14" fmla="*/ 2123366 h 3451057"/>
                <a:gd name="connsiteX0" fmla="*/ 40955 w 6372408"/>
                <a:gd name="connsiteY0" fmla="*/ 2123366 h 3451057"/>
                <a:gd name="connsiteX1" fmla="*/ 259022 w 6372408"/>
                <a:gd name="connsiteY1" fmla="*/ 1139371 h 3451057"/>
                <a:gd name="connsiteX2" fmla="*/ 336524 w 6372408"/>
                <a:gd name="connsiteY2" fmla="*/ 77726 h 3451057"/>
                <a:gd name="connsiteX3" fmla="*/ 1983633 w 6372408"/>
                <a:gd name="connsiteY3" fmla="*/ 77727 h 3451057"/>
                <a:gd name="connsiteX4" fmla="*/ 2988595 w 6372408"/>
                <a:gd name="connsiteY4" fmla="*/ 65278 h 3451057"/>
                <a:gd name="connsiteX5" fmla="*/ 4037516 w 6372408"/>
                <a:gd name="connsiteY5" fmla="*/ 77727 h 3451057"/>
                <a:gd name="connsiteX6" fmla="*/ 5684625 w 6372408"/>
                <a:gd name="connsiteY6" fmla="*/ 77726 h 3451057"/>
                <a:gd name="connsiteX7" fmla="*/ 5318115 w 6372408"/>
                <a:gd name="connsiteY7" fmla="*/ 1069032 h 3451057"/>
                <a:gd name="connsiteX8" fmla="*/ 6345074 w 6372408"/>
                <a:gd name="connsiteY8" fmla="*/ 1863992 h 3451057"/>
                <a:gd name="connsiteX9" fmla="*/ 4021405 w 6372408"/>
                <a:gd name="connsiteY9" fmla="*/ 1641344 h 3451057"/>
                <a:gd name="connsiteX10" fmla="*/ 4494551 w 6372408"/>
                <a:gd name="connsiteY10" fmla="*/ 3296472 h 3451057"/>
                <a:gd name="connsiteX11" fmla="*/ 2830332 w 6372408"/>
                <a:gd name="connsiteY11" fmla="*/ 2903652 h 3451057"/>
                <a:gd name="connsiteX12" fmla="*/ 1526598 w 6372408"/>
                <a:gd name="connsiteY12" fmla="*/ 3296472 h 3451057"/>
                <a:gd name="connsiteX13" fmla="*/ 1177663 w 6372408"/>
                <a:gd name="connsiteY13" fmla="*/ 2331541 h 3451057"/>
                <a:gd name="connsiteX14" fmla="*/ 40955 w 6372408"/>
                <a:gd name="connsiteY14" fmla="*/ 2123366 h 3451057"/>
                <a:gd name="connsiteX0" fmla="*/ 40955 w 6372408"/>
                <a:gd name="connsiteY0" fmla="*/ 2186898 h 3514589"/>
                <a:gd name="connsiteX1" fmla="*/ 259022 w 6372408"/>
                <a:gd name="connsiteY1" fmla="*/ 1202903 h 3514589"/>
                <a:gd name="connsiteX2" fmla="*/ 336524 w 6372408"/>
                <a:gd name="connsiteY2" fmla="*/ 141258 h 3514589"/>
                <a:gd name="connsiteX3" fmla="*/ 1983633 w 6372408"/>
                <a:gd name="connsiteY3" fmla="*/ 141259 h 3514589"/>
                <a:gd name="connsiteX4" fmla="*/ 2412699 w 6372408"/>
                <a:gd name="connsiteY4" fmla="*/ 1337752 h 3514589"/>
                <a:gd name="connsiteX5" fmla="*/ 4037516 w 6372408"/>
                <a:gd name="connsiteY5" fmla="*/ 141259 h 3514589"/>
                <a:gd name="connsiteX6" fmla="*/ 5684625 w 6372408"/>
                <a:gd name="connsiteY6" fmla="*/ 141258 h 3514589"/>
                <a:gd name="connsiteX7" fmla="*/ 5318115 w 6372408"/>
                <a:gd name="connsiteY7" fmla="*/ 1132564 h 3514589"/>
                <a:gd name="connsiteX8" fmla="*/ 6345074 w 6372408"/>
                <a:gd name="connsiteY8" fmla="*/ 1927524 h 3514589"/>
                <a:gd name="connsiteX9" fmla="*/ 4021405 w 6372408"/>
                <a:gd name="connsiteY9" fmla="*/ 1704876 h 3514589"/>
                <a:gd name="connsiteX10" fmla="*/ 4494551 w 6372408"/>
                <a:gd name="connsiteY10" fmla="*/ 3360004 h 3514589"/>
                <a:gd name="connsiteX11" fmla="*/ 2830332 w 6372408"/>
                <a:gd name="connsiteY11" fmla="*/ 2967184 h 3514589"/>
                <a:gd name="connsiteX12" fmla="*/ 1526598 w 6372408"/>
                <a:gd name="connsiteY12" fmla="*/ 3360004 h 3514589"/>
                <a:gd name="connsiteX13" fmla="*/ 1177663 w 6372408"/>
                <a:gd name="connsiteY13" fmla="*/ 2395073 h 3514589"/>
                <a:gd name="connsiteX14" fmla="*/ 40955 w 6372408"/>
                <a:gd name="connsiteY14" fmla="*/ 2186898 h 3514589"/>
                <a:gd name="connsiteX0" fmla="*/ 40955 w 6372408"/>
                <a:gd name="connsiteY0" fmla="*/ 2134269 h 3461960"/>
                <a:gd name="connsiteX1" fmla="*/ 259022 w 6372408"/>
                <a:gd name="connsiteY1" fmla="*/ 1150274 h 3461960"/>
                <a:gd name="connsiteX2" fmla="*/ 336524 w 6372408"/>
                <a:gd name="connsiteY2" fmla="*/ 88629 h 3461960"/>
                <a:gd name="connsiteX3" fmla="*/ 1311021 w 6372408"/>
                <a:gd name="connsiteY3" fmla="*/ 809599 h 3461960"/>
                <a:gd name="connsiteX4" fmla="*/ 2412699 w 6372408"/>
                <a:gd name="connsiteY4" fmla="*/ 1285123 h 3461960"/>
                <a:gd name="connsiteX5" fmla="*/ 4037516 w 6372408"/>
                <a:gd name="connsiteY5" fmla="*/ 88630 h 3461960"/>
                <a:gd name="connsiteX6" fmla="*/ 5684625 w 6372408"/>
                <a:gd name="connsiteY6" fmla="*/ 88629 h 3461960"/>
                <a:gd name="connsiteX7" fmla="*/ 5318115 w 6372408"/>
                <a:gd name="connsiteY7" fmla="*/ 1079935 h 3461960"/>
                <a:gd name="connsiteX8" fmla="*/ 6345074 w 6372408"/>
                <a:gd name="connsiteY8" fmla="*/ 1874895 h 3461960"/>
                <a:gd name="connsiteX9" fmla="*/ 4021405 w 6372408"/>
                <a:gd name="connsiteY9" fmla="*/ 1652247 h 3461960"/>
                <a:gd name="connsiteX10" fmla="*/ 4494551 w 6372408"/>
                <a:gd name="connsiteY10" fmla="*/ 3307375 h 3461960"/>
                <a:gd name="connsiteX11" fmla="*/ 2830332 w 6372408"/>
                <a:gd name="connsiteY11" fmla="*/ 2914555 h 3461960"/>
                <a:gd name="connsiteX12" fmla="*/ 1526598 w 6372408"/>
                <a:gd name="connsiteY12" fmla="*/ 3307375 h 3461960"/>
                <a:gd name="connsiteX13" fmla="*/ 1177663 w 6372408"/>
                <a:gd name="connsiteY13" fmla="*/ 2342444 h 3461960"/>
                <a:gd name="connsiteX14" fmla="*/ 40955 w 6372408"/>
                <a:gd name="connsiteY14" fmla="*/ 2134269 h 3461960"/>
                <a:gd name="connsiteX0" fmla="*/ 40955 w 6372408"/>
                <a:gd name="connsiteY0" fmla="*/ 2134269 h 3461960"/>
                <a:gd name="connsiteX1" fmla="*/ 259022 w 6372408"/>
                <a:gd name="connsiteY1" fmla="*/ 1150274 h 3461960"/>
                <a:gd name="connsiteX2" fmla="*/ 336524 w 6372408"/>
                <a:gd name="connsiteY2" fmla="*/ 88629 h 3461960"/>
                <a:gd name="connsiteX3" fmla="*/ 1667109 w 6372408"/>
                <a:gd name="connsiteY3" fmla="*/ 457906 h 3461960"/>
                <a:gd name="connsiteX4" fmla="*/ 2412699 w 6372408"/>
                <a:gd name="connsiteY4" fmla="*/ 1285123 h 3461960"/>
                <a:gd name="connsiteX5" fmla="*/ 4037516 w 6372408"/>
                <a:gd name="connsiteY5" fmla="*/ 88630 h 3461960"/>
                <a:gd name="connsiteX6" fmla="*/ 5684625 w 6372408"/>
                <a:gd name="connsiteY6" fmla="*/ 88629 h 3461960"/>
                <a:gd name="connsiteX7" fmla="*/ 5318115 w 6372408"/>
                <a:gd name="connsiteY7" fmla="*/ 1079935 h 3461960"/>
                <a:gd name="connsiteX8" fmla="*/ 6345074 w 6372408"/>
                <a:gd name="connsiteY8" fmla="*/ 1874895 h 3461960"/>
                <a:gd name="connsiteX9" fmla="*/ 4021405 w 6372408"/>
                <a:gd name="connsiteY9" fmla="*/ 1652247 h 3461960"/>
                <a:gd name="connsiteX10" fmla="*/ 4494551 w 6372408"/>
                <a:gd name="connsiteY10" fmla="*/ 3307375 h 3461960"/>
                <a:gd name="connsiteX11" fmla="*/ 2830332 w 6372408"/>
                <a:gd name="connsiteY11" fmla="*/ 2914555 h 3461960"/>
                <a:gd name="connsiteX12" fmla="*/ 1526598 w 6372408"/>
                <a:gd name="connsiteY12" fmla="*/ 3307375 h 3461960"/>
                <a:gd name="connsiteX13" fmla="*/ 1177663 w 6372408"/>
                <a:gd name="connsiteY13" fmla="*/ 2342444 h 3461960"/>
                <a:gd name="connsiteX14" fmla="*/ 40955 w 6372408"/>
                <a:gd name="connsiteY14" fmla="*/ 2134269 h 3461960"/>
                <a:gd name="connsiteX0" fmla="*/ 40955 w 6372408"/>
                <a:gd name="connsiteY0" fmla="*/ 2116359 h 3444050"/>
                <a:gd name="connsiteX1" fmla="*/ 259022 w 6372408"/>
                <a:gd name="connsiteY1" fmla="*/ 1132364 h 3444050"/>
                <a:gd name="connsiteX2" fmla="*/ 336524 w 6372408"/>
                <a:gd name="connsiteY2" fmla="*/ 70719 h 3444050"/>
                <a:gd name="connsiteX3" fmla="*/ 1667109 w 6372408"/>
                <a:gd name="connsiteY3" fmla="*/ 439996 h 3444050"/>
                <a:gd name="connsiteX4" fmla="*/ 2764391 w 6372408"/>
                <a:gd name="connsiteY4" fmla="*/ 1025425 h 3444050"/>
                <a:gd name="connsiteX5" fmla="*/ 4037516 w 6372408"/>
                <a:gd name="connsiteY5" fmla="*/ 70720 h 3444050"/>
                <a:gd name="connsiteX6" fmla="*/ 5684625 w 6372408"/>
                <a:gd name="connsiteY6" fmla="*/ 70719 h 3444050"/>
                <a:gd name="connsiteX7" fmla="*/ 5318115 w 6372408"/>
                <a:gd name="connsiteY7" fmla="*/ 1062025 h 3444050"/>
                <a:gd name="connsiteX8" fmla="*/ 6345074 w 6372408"/>
                <a:gd name="connsiteY8" fmla="*/ 1856985 h 3444050"/>
                <a:gd name="connsiteX9" fmla="*/ 4021405 w 6372408"/>
                <a:gd name="connsiteY9" fmla="*/ 1634337 h 3444050"/>
                <a:gd name="connsiteX10" fmla="*/ 4494551 w 6372408"/>
                <a:gd name="connsiteY10" fmla="*/ 3289465 h 3444050"/>
                <a:gd name="connsiteX11" fmla="*/ 2830332 w 6372408"/>
                <a:gd name="connsiteY11" fmla="*/ 2896645 h 3444050"/>
                <a:gd name="connsiteX12" fmla="*/ 1526598 w 6372408"/>
                <a:gd name="connsiteY12" fmla="*/ 3289465 h 3444050"/>
                <a:gd name="connsiteX13" fmla="*/ 1177663 w 6372408"/>
                <a:gd name="connsiteY13" fmla="*/ 2324534 h 3444050"/>
                <a:gd name="connsiteX14" fmla="*/ 40955 w 6372408"/>
                <a:gd name="connsiteY14" fmla="*/ 2116359 h 3444050"/>
                <a:gd name="connsiteX0" fmla="*/ 40955 w 5874413"/>
                <a:gd name="connsiteY0" fmla="*/ 2116359 h 3444050"/>
                <a:gd name="connsiteX1" fmla="*/ 259022 w 5874413"/>
                <a:gd name="connsiteY1" fmla="*/ 1132364 h 3444050"/>
                <a:gd name="connsiteX2" fmla="*/ 336524 w 5874413"/>
                <a:gd name="connsiteY2" fmla="*/ 70719 h 3444050"/>
                <a:gd name="connsiteX3" fmla="*/ 1667109 w 5874413"/>
                <a:gd name="connsiteY3" fmla="*/ 439996 h 3444050"/>
                <a:gd name="connsiteX4" fmla="*/ 2764391 w 5874413"/>
                <a:gd name="connsiteY4" fmla="*/ 1025425 h 3444050"/>
                <a:gd name="connsiteX5" fmla="*/ 4037516 w 5874413"/>
                <a:gd name="connsiteY5" fmla="*/ 70720 h 3444050"/>
                <a:gd name="connsiteX6" fmla="*/ 5684625 w 5874413"/>
                <a:gd name="connsiteY6" fmla="*/ 70719 h 3444050"/>
                <a:gd name="connsiteX7" fmla="*/ 5318115 w 5874413"/>
                <a:gd name="connsiteY7" fmla="*/ 1062025 h 3444050"/>
                <a:gd name="connsiteX8" fmla="*/ 5026228 w 5874413"/>
                <a:gd name="connsiteY8" fmla="*/ 1136015 h 3444050"/>
                <a:gd name="connsiteX9" fmla="*/ 4021405 w 5874413"/>
                <a:gd name="connsiteY9" fmla="*/ 1634337 h 3444050"/>
                <a:gd name="connsiteX10" fmla="*/ 4494551 w 5874413"/>
                <a:gd name="connsiteY10" fmla="*/ 3289465 h 3444050"/>
                <a:gd name="connsiteX11" fmla="*/ 2830332 w 5874413"/>
                <a:gd name="connsiteY11" fmla="*/ 2896645 h 3444050"/>
                <a:gd name="connsiteX12" fmla="*/ 1526598 w 5874413"/>
                <a:gd name="connsiteY12" fmla="*/ 3289465 h 3444050"/>
                <a:gd name="connsiteX13" fmla="*/ 1177663 w 5874413"/>
                <a:gd name="connsiteY13" fmla="*/ 2324534 h 3444050"/>
                <a:gd name="connsiteX14" fmla="*/ 40955 w 5874413"/>
                <a:gd name="connsiteY14" fmla="*/ 2116359 h 3444050"/>
                <a:gd name="connsiteX0" fmla="*/ 40955 w 5874413"/>
                <a:gd name="connsiteY0" fmla="*/ 2116359 h 3444050"/>
                <a:gd name="connsiteX1" fmla="*/ 259022 w 5874413"/>
                <a:gd name="connsiteY1" fmla="*/ 1132364 h 3444050"/>
                <a:gd name="connsiteX2" fmla="*/ 336524 w 5874413"/>
                <a:gd name="connsiteY2" fmla="*/ 70719 h 3444050"/>
                <a:gd name="connsiteX3" fmla="*/ 1667109 w 5874413"/>
                <a:gd name="connsiteY3" fmla="*/ 439996 h 3444050"/>
                <a:gd name="connsiteX4" fmla="*/ 2764391 w 5874413"/>
                <a:gd name="connsiteY4" fmla="*/ 1025425 h 3444050"/>
                <a:gd name="connsiteX5" fmla="*/ 4037516 w 5874413"/>
                <a:gd name="connsiteY5" fmla="*/ 70720 h 3444050"/>
                <a:gd name="connsiteX6" fmla="*/ 5684625 w 5874413"/>
                <a:gd name="connsiteY6" fmla="*/ 70719 h 3444050"/>
                <a:gd name="connsiteX7" fmla="*/ 5318115 w 5874413"/>
                <a:gd name="connsiteY7" fmla="*/ 1062025 h 3444050"/>
                <a:gd name="connsiteX8" fmla="*/ 5026228 w 5874413"/>
                <a:gd name="connsiteY8" fmla="*/ 1136015 h 3444050"/>
                <a:gd name="connsiteX9" fmla="*/ 4021405 w 5874413"/>
                <a:gd name="connsiteY9" fmla="*/ 1634337 h 3444050"/>
                <a:gd name="connsiteX10" fmla="*/ 4494551 w 5874413"/>
                <a:gd name="connsiteY10" fmla="*/ 3289465 h 3444050"/>
                <a:gd name="connsiteX11" fmla="*/ 2830332 w 5874413"/>
                <a:gd name="connsiteY11" fmla="*/ 2896645 h 3444050"/>
                <a:gd name="connsiteX12" fmla="*/ 1526598 w 5874413"/>
                <a:gd name="connsiteY12" fmla="*/ 3289465 h 3444050"/>
                <a:gd name="connsiteX13" fmla="*/ 1177663 w 5874413"/>
                <a:gd name="connsiteY13" fmla="*/ 2324534 h 3444050"/>
                <a:gd name="connsiteX14" fmla="*/ 40955 w 5874413"/>
                <a:gd name="connsiteY14" fmla="*/ 2116359 h 3444050"/>
                <a:gd name="connsiteX0" fmla="*/ 40955 w 6116503"/>
                <a:gd name="connsiteY0" fmla="*/ 2156445 h 3484136"/>
                <a:gd name="connsiteX1" fmla="*/ 259022 w 6116503"/>
                <a:gd name="connsiteY1" fmla="*/ 1172450 h 3484136"/>
                <a:gd name="connsiteX2" fmla="*/ 336524 w 6116503"/>
                <a:gd name="connsiteY2" fmla="*/ 110805 h 3484136"/>
                <a:gd name="connsiteX3" fmla="*/ 1667109 w 6116503"/>
                <a:gd name="connsiteY3" fmla="*/ 480082 h 3484136"/>
                <a:gd name="connsiteX4" fmla="*/ 2764391 w 6116503"/>
                <a:gd name="connsiteY4" fmla="*/ 1065511 h 3484136"/>
                <a:gd name="connsiteX5" fmla="*/ 4037516 w 6116503"/>
                <a:gd name="connsiteY5" fmla="*/ 110806 h 3484136"/>
                <a:gd name="connsiteX6" fmla="*/ 5684625 w 6116503"/>
                <a:gd name="connsiteY6" fmla="*/ 110805 h 3484136"/>
                <a:gd name="connsiteX7" fmla="*/ 6083046 w 6116503"/>
                <a:gd name="connsiteY7" fmla="*/ 926264 h 3484136"/>
                <a:gd name="connsiteX8" fmla="*/ 5026228 w 6116503"/>
                <a:gd name="connsiteY8" fmla="*/ 1176101 h 3484136"/>
                <a:gd name="connsiteX9" fmla="*/ 4021405 w 6116503"/>
                <a:gd name="connsiteY9" fmla="*/ 1674423 h 3484136"/>
                <a:gd name="connsiteX10" fmla="*/ 4494551 w 6116503"/>
                <a:gd name="connsiteY10" fmla="*/ 3329551 h 3484136"/>
                <a:gd name="connsiteX11" fmla="*/ 2830332 w 6116503"/>
                <a:gd name="connsiteY11" fmla="*/ 2936731 h 3484136"/>
                <a:gd name="connsiteX12" fmla="*/ 1526598 w 6116503"/>
                <a:gd name="connsiteY12" fmla="*/ 3329551 h 3484136"/>
                <a:gd name="connsiteX13" fmla="*/ 1177663 w 6116503"/>
                <a:gd name="connsiteY13" fmla="*/ 2364620 h 3484136"/>
                <a:gd name="connsiteX14" fmla="*/ 40955 w 6116503"/>
                <a:gd name="connsiteY14" fmla="*/ 2156445 h 3484136"/>
                <a:gd name="connsiteX0" fmla="*/ 40955 w 6116503"/>
                <a:gd name="connsiteY0" fmla="*/ 2156445 h 3619562"/>
                <a:gd name="connsiteX1" fmla="*/ 259022 w 6116503"/>
                <a:gd name="connsiteY1" fmla="*/ 1172450 h 3619562"/>
                <a:gd name="connsiteX2" fmla="*/ 336524 w 6116503"/>
                <a:gd name="connsiteY2" fmla="*/ 110805 h 3619562"/>
                <a:gd name="connsiteX3" fmla="*/ 1667109 w 6116503"/>
                <a:gd name="connsiteY3" fmla="*/ 480082 h 3619562"/>
                <a:gd name="connsiteX4" fmla="*/ 2764391 w 6116503"/>
                <a:gd name="connsiteY4" fmla="*/ 1065511 h 3619562"/>
                <a:gd name="connsiteX5" fmla="*/ 4037516 w 6116503"/>
                <a:gd name="connsiteY5" fmla="*/ 110806 h 3619562"/>
                <a:gd name="connsiteX6" fmla="*/ 5684625 w 6116503"/>
                <a:gd name="connsiteY6" fmla="*/ 110805 h 3619562"/>
                <a:gd name="connsiteX7" fmla="*/ 6083046 w 6116503"/>
                <a:gd name="connsiteY7" fmla="*/ 926264 h 3619562"/>
                <a:gd name="connsiteX8" fmla="*/ 5026228 w 6116503"/>
                <a:gd name="connsiteY8" fmla="*/ 1176101 h 3619562"/>
                <a:gd name="connsiteX9" fmla="*/ 4021405 w 6116503"/>
                <a:gd name="connsiteY9" fmla="*/ 1674423 h 3619562"/>
                <a:gd name="connsiteX10" fmla="*/ 4494551 w 6116503"/>
                <a:gd name="connsiteY10" fmla="*/ 3329551 h 3619562"/>
                <a:gd name="connsiteX11" fmla="*/ 2830332 w 6116503"/>
                <a:gd name="connsiteY11" fmla="*/ 2936731 h 3619562"/>
                <a:gd name="connsiteX12" fmla="*/ 1557371 w 6116503"/>
                <a:gd name="connsiteY12" fmla="*/ 3610904 h 3619562"/>
                <a:gd name="connsiteX13" fmla="*/ 1177663 w 6116503"/>
                <a:gd name="connsiteY13" fmla="*/ 2364620 h 3619562"/>
                <a:gd name="connsiteX14" fmla="*/ 40955 w 6116503"/>
                <a:gd name="connsiteY14" fmla="*/ 2156445 h 3619562"/>
                <a:gd name="connsiteX0" fmla="*/ 5474 w 6081022"/>
                <a:gd name="connsiteY0" fmla="*/ 2156445 h 3619562"/>
                <a:gd name="connsiteX1" fmla="*/ 693930 w 6081022"/>
                <a:gd name="connsiteY1" fmla="*/ 1212016 h 3619562"/>
                <a:gd name="connsiteX2" fmla="*/ 301043 w 6081022"/>
                <a:gd name="connsiteY2" fmla="*/ 110805 h 3619562"/>
                <a:gd name="connsiteX3" fmla="*/ 1631628 w 6081022"/>
                <a:gd name="connsiteY3" fmla="*/ 480082 h 3619562"/>
                <a:gd name="connsiteX4" fmla="*/ 2728910 w 6081022"/>
                <a:gd name="connsiteY4" fmla="*/ 1065511 h 3619562"/>
                <a:gd name="connsiteX5" fmla="*/ 4002035 w 6081022"/>
                <a:gd name="connsiteY5" fmla="*/ 110806 h 3619562"/>
                <a:gd name="connsiteX6" fmla="*/ 5649144 w 6081022"/>
                <a:gd name="connsiteY6" fmla="*/ 110805 h 3619562"/>
                <a:gd name="connsiteX7" fmla="*/ 6047565 w 6081022"/>
                <a:gd name="connsiteY7" fmla="*/ 926264 h 3619562"/>
                <a:gd name="connsiteX8" fmla="*/ 4990747 w 6081022"/>
                <a:gd name="connsiteY8" fmla="*/ 1176101 h 3619562"/>
                <a:gd name="connsiteX9" fmla="*/ 3985924 w 6081022"/>
                <a:gd name="connsiteY9" fmla="*/ 1674423 h 3619562"/>
                <a:gd name="connsiteX10" fmla="*/ 4459070 w 6081022"/>
                <a:gd name="connsiteY10" fmla="*/ 3329551 h 3619562"/>
                <a:gd name="connsiteX11" fmla="*/ 2794851 w 6081022"/>
                <a:gd name="connsiteY11" fmla="*/ 2936731 h 3619562"/>
                <a:gd name="connsiteX12" fmla="*/ 1521890 w 6081022"/>
                <a:gd name="connsiteY12" fmla="*/ 3610904 h 3619562"/>
                <a:gd name="connsiteX13" fmla="*/ 1142182 w 6081022"/>
                <a:gd name="connsiteY13" fmla="*/ 2364620 h 3619562"/>
                <a:gd name="connsiteX14" fmla="*/ 5474 w 6081022"/>
                <a:gd name="connsiteY14" fmla="*/ 2156445 h 3619562"/>
                <a:gd name="connsiteX0" fmla="*/ 21490 w 6097038"/>
                <a:gd name="connsiteY0" fmla="*/ 2156445 h 3619562"/>
                <a:gd name="connsiteX1" fmla="*/ 406611 w 6097038"/>
                <a:gd name="connsiteY1" fmla="*/ 1418635 h 3619562"/>
                <a:gd name="connsiteX2" fmla="*/ 317059 w 6097038"/>
                <a:gd name="connsiteY2" fmla="*/ 110805 h 3619562"/>
                <a:gd name="connsiteX3" fmla="*/ 1647644 w 6097038"/>
                <a:gd name="connsiteY3" fmla="*/ 480082 h 3619562"/>
                <a:gd name="connsiteX4" fmla="*/ 2744926 w 6097038"/>
                <a:gd name="connsiteY4" fmla="*/ 1065511 h 3619562"/>
                <a:gd name="connsiteX5" fmla="*/ 4018051 w 6097038"/>
                <a:gd name="connsiteY5" fmla="*/ 110806 h 3619562"/>
                <a:gd name="connsiteX6" fmla="*/ 5665160 w 6097038"/>
                <a:gd name="connsiteY6" fmla="*/ 110805 h 3619562"/>
                <a:gd name="connsiteX7" fmla="*/ 6063581 w 6097038"/>
                <a:gd name="connsiteY7" fmla="*/ 926264 h 3619562"/>
                <a:gd name="connsiteX8" fmla="*/ 5006763 w 6097038"/>
                <a:gd name="connsiteY8" fmla="*/ 1176101 h 3619562"/>
                <a:gd name="connsiteX9" fmla="*/ 4001940 w 6097038"/>
                <a:gd name="connsiteY9" fmla="*/ 1674423 h 3619562"/>
                <a:gd name="connsiteX10" fmla="*/ 4475086 w 6097038"/>
                <a:gd name="connsiteY10" fmla="*/ 3329551 h 3619562"/>
                <a:gd name="connsiteX11" fmla="*/ 2810867 w 6097038"/>
                <a:gd name="connsiteY11" fmla="*/ 2936731 h 3619562"/>
                <a:gd name="connsiteX12" fmla="*/ 1537906 w 6097038"/>
                <a:gd name="connsiteY12" fmla="*/ 3610904 h 3619562"/>
                <a:gd name="connsiteX13" fmla="*/ 1158198 w 6097038"/>
                <a:gd name="connsiteY13" fmla="*/ 2364620 h 3619562"/>
                <a:gd name="connsiteX14" fmla="*/ 21490 w 6097038"/>
                <a:gd name="connsiteY14" fmla="*/ 2156445 h 3619562"/>
                <a:gd name="connsiteX0" fmla="*/ 21490 w 6063924"/>
                <a:gd name="connsiteY0" fmla="*/ 2086385 h 3549502"/>
                <a:gd name="connsiteX1" fmla="*/ 406611 w 6063924"/>
                <a:gd name="connsiteY1" fmla="*/ 1348575 h 3549502"/>
                <a:gd name="connsiteX2" fmla="*/ 317059 w 6063924"/>
                <a:gd name="connsiteY2" fmla="*/ 40745 h 3549502"/>
                <a:gd name="connsiteX3" fmla="*/ 1647644 w 6063924"/>
                <a:gd name="connsiteY3" fmla="*/ 410022 h 3549502"/>
                <a:gd name="connsiteX4" fmla="*/ 2744926 w 6063924"/>
                <a:gd name="connsiteY4" fmla="*/ 995451 h 3549502"/>
                <a:gd name="connsiteX5" fmla="*/ 4018051 w 6063924"/>
                <a:gd name="connsiteY5" fmla="*/ 40746 h 3549502"/>
                <a:gd name="connsiteX6" fmla="*/ 4895833 w 6063924"/>
                <a:gd name="connsiteY6" fmla="*/ 242968 h 3549502"/>
                <a:gd name="connsiteX7" fmla="*/ 6063581 w 6063924"/>
                <a:gd name="connsiteY7" fmla="*/ 856204 h 3549502"/>
                <a:gd name="connsiteX8" fmla="*/ 5006763 w 6063924"/>
                <a:gd name="connsiteY8" fmla="*/ 1106041 h 3549502"/>
                <a:gd name="connsiteX9" fmla="*/ 4001940 w 6063924"/>
                <a:gd name="connsiteY9" fmla="*/ 1604363 h 3549502"/>
                <a:gd name="connsiteX10" fmla="*/ 4475086 w 6063924"/>
                <a:gd name="connsiteY10" fmla="*/ 3259491 h 3549502"/>
                <a:gd name="connsiteX11" fmla="*/ 2810867 w 6063924"/>
                <a:gd name="connsiteY11" fmla="*/ 2866671 h 3549502"/>
                <a:gd name="connsiteX12" fmla="*/ 1537906 w 6063924"/>
                <a:gd name="connsiteY12" fmla="*/ 3540844 h 3549502"/>
                <a:gd name="connsiteX13" fmla="*/ 1158198 w 6063924"/>
                <a:gd name="connsiteY13" fmla="*/ 2294560 h 3549502"/>
                <a:gd name="connsiteX14" fmla="*/ 21490 w 6063924"/>
                <a:gd name="connsiteY14" fmla="*/ 2086385 h 3549502"/>
                <a:gd name="connsiteX0" fmla="*/ 21490 w 5009341"/>
                <a:gd name="connsiteY0" fmla="*/ 2088696 h 3551813"/>
                <a:gd name="connsiteX1" fmla="*/ 406611 w 5009341"/>
                <a:gd name="connsiteY1" fmla="*/ 1350886 h 3551813"/>
                <a:gd name="connsiteX2" fmla="*/ 317059 w 5009341"/>
                <a:gd name="connsiteY2" fmla="*/ 43056 h 3551813"/>
                <a:gd name="connsiteX3" fmla="*/ 1647644 w 5009341"/>
                <a:gd name="connsiteY3" fmla="*/ 412333 h 3551813"/>
                <a:gd name="connsiteX4" fmla="*/ 2744926 w 5009341"/>
                <a:gd name="connsiteY4" fmla="*/ 997762 h 3551813"/>
                <a:gd name="connsiteX5" fmla="*/ 4018051 w 5009341"/>
                <a:gd name="connsiteY5" fmla="*/ 43057 h 3551813"/>
                <a:gd name="connsiteX6" fmla="*/ 4895833 w 5009341"/>
                <a:gd name="connsiteY6" fmla="*/ 245279 h 3551813"/>
                <a:gd name="connsiteX7" fmla="*/ 4309515 w 5009341"/>
                <a:gd name="connsiteY7" fmla="*/ 968419 h 3551813"/>
                <a:gd name="connsiteX8" fmla="*/ 5006763 w 5009341"/>
                <a:gd name="connsiteY8" fmla="*/ 1108352 h 3551813"/>
                <a:gd name="connsiteX9" fmla="*/ 4001940 w 5009341"/>
                <a:gd name="connsiteY9" fmla="*/ 1606674 h 3551813"/>
                <a:gd name="connsiteX10" fmla="*/ 4475086 w 5009341"/>
                <a:gd name="connsiteY10" fmla="*/ 3261802 h 3551813"/>
                <a:gd name="connsiteX11" fmla="*/ 2810867 w 5009341"/>
                <a:gd name="connsiteY11" fmla="*/ 2868982 h 3551813"/>
                <a:gd name="connsiteX12" fmla="*/ 1537906 w 5009341"/>
                <a:gd name="connsiteY12" fmla="*/ 3543155 h 3551813"/>
                <a:gd name="connsiteX13" fmla="*/ 1158198 w 5009341"/>
                <a:gd name="connsiteY13" fmla="*/ 2296871 h 3551813"/>
                <a:gd name="connsiteX14" fmla="*/ 21490 w 5009341"/>
                <a:gd name="connsiteY14" fmla="*/ 2088696 h 3551813"/>
                <a:gd name="connsiteX0" fmla="*/ 21490 w 5009341"/>
                <a:gd name="connsiteY0" fmla="*/ 2083661 h 3546778"/>
                <a:gd name="connsiteX1" fmla="*/ 406611 w 5009341"/>
                <a:gd name="connsiteY1" fmla="*/ 1345851 h 3546778"/>
                <a:gd name="connsiteX2" fmla="*/ 317059 w 5009341"/>
                <a:gd name="connsiteY2" fmla="*/ 38021 h 3546778"/>
                <a:gd name="connsiteX3" fmla="*/ 1647644 w 5009341"/>
                <a:gd name="connsiteY3" fmla="*/ 407298 h 3546778"/>
                <a:gd name="connsiteX4" fmla="*/ 2744926 w 5009341"/>
                <a:gd name="connsiteY4" fmla="*/ 992727 h 3546778"/>
                <a:gd name="connsiteX5" fmla="*/ 3635586 w 5009341"/>
                <a:gd name="connsiteY5" fmla="*/ 613918 h 3546778"/>
                <a:gd name="connsiteX6" fmla="*/ 4895833 w 5009341"/>
                <a:gd name="connsiteY6" fmla="*/ 240244 h 3546778"/>
                <a:gd name="connsiteX7" fmla="*/ 4309515 w 5009341"/>
                <a:gd name="connsiteY7" fmla="*/ 963384 h 3546778"/>
                <a:gd name="connsiteX8" fmla="*/ 5006763 w 5009341"/>
                <a:gd name="connsiteY8" fmla="*/ 1103317 h 3546778"/>
                <a:gd name="connsiteX9" fmla="*/ 4001940 w 5009341"/>
                <a:gd name="connsiteY9" fmla="*/ 1601639 h 3546778"/>
                <a:gd name="connsiteX10" fmla="*/ 4475086 w 5009341"/>
                <a:gd name="connsiteY10" fmla="*/ 3256767 h 3546778"/>
                <a:gd name="connsiteX11" fmla="*/ 2810867 w 5009341"/>
                <a:gd name="connsiteY11" fmla="*/ 2863947 h 3546778"/>
                <a:gd name="connsiteX12" fmla="*/ 1537906 w 5009341"/>
                <a:gd name="connsiteY12" fmla="*/ 3538120 h 3546778"/>
                <a:gd name="connsiteX13" fmla="*/ 1158198 w 5009341"/>
                <a:gd name="connsiteY13" fmla="*/ 2291836 h 3546778"/>
                <a:gd name="connsiteX14" fmla="*/ 21490 w 5009341"/>
                <a:gd name="connsiteY14" fmla="*/ 2083661 h 3546778"/>
                <a:gd name="connsiteX0" fmla="*/ 21490 w 5009970"/>
                <a:gd name="connsiteY0" fmla="*/ 2083661 h 3546778"/>
                <a:gd name="connsiteX1" fmla="*/ 406611 w 5009970"/>
                <a:gd name="connsiteY1" fmla="*/ 1345851 h 3546778"/>
                <a:gd name="connsiteX2" fmla="*/ 317059 w 5009970"/>
                <a:gd name="connsiteY2" fmla="*/ 38021 h 3546778"/>
                <a:gd name="connsiteX3" fmla="*/ 1647644 w 5009970"/>
                <a:gd name="connsiteY3" fmla="*/ 407298 h 3546778"/>
                <a:gd name="connsiteX4" fmla="*/ 2744926 w 5009970"/>
                <a:gd name="connsiteY4" fmla="*/ 992727 h 3546778"/>
                <a:gd name="connsiteX5" fmla="*/ 3635586 w 5009970"/>
                <a:gd name="connsiteY5" fmla="*/ 613918 h 3546778"/>
                <a:gd name="connsiteX6" fmla="*/ 3981433 w 5009970"/>
                <a:gd name="connsiteY6" fmla="*/ 838121 h 3546778"/>
                <a:gd name="connsiteX7" fmla="*/ 4309515 w 5009970"/>
                <a:gd name="connsiteY7" fmla="*/ 963384 h 3546778"/>
                <a:gd name="connsiteX8" fmla="*/ 5006763 w 5009970"/>
                <a:gd name="connsiteY8" fmla="*/ 1103317 h 3546778"/>
                <a:gd name="connsiteX9" fmla="*/ 4001940 w 5009970"/>
                <a:gd name="connsiteY9" fmla="*/ 1601639 h 3546778"/>
                <a:gd name="connsiteX10" fmla="*/ 4475086 w 5009970"/>
                <a:gd name="connsiteY10" fmla="*/ 3256767 h 3546778"/>
                <a:gd name="connsiteX11" fmla="*/ 2810867 w 5009970"/>
                <a:gd name="connsiteY11" fmla="*/ 2863947 h 3546778"/>
                <a:gd name="connsiteX12" fmla="*/ 1537906 w 5009970"/>
                <a:gd name="connsiteY12" fmla="*/ 3538120 h 3546778"/>
                <a:gd name="connsiteX13" fmla="*/ 1158198 w 5009970"/>
                <a:gd name="connsiteY13" fmla="*/ 2291836 h 3546778"/>
                <a:gd name="connsiteX14" fmla="*/ 21490 w 5009970"/>
                <a:gd name="connsiteY14" fmla="*/ 2083661 h 3546778"/>
                <a:gd name="connsiteX0" fmla="*/ 21490 w 4515197"/>
                <a:gd name="connsiteY0" fmla="*/ 2083661 h 3546778"/>
                <a:gd name="connsiteX1" fmla="*/ 406611 w 4515197"/>
                <a:gd name="connsiteY1" fmla="*/ 1345851 h 3546778"/>
                <a:gd name="connsiteX2" fmla="*/ 317059 w 4515197"/>
                <a:gd name="connsiteY2" fmla="*/ 38021 h 3546778"/>
                <a:gd name="connsiteX3" fmla="*/ 1647644 w 4515197"/>
                <a:gd name="connsiteY3" fmla="*/ 407298 h 3546778"/>
                <a:gd name="connsiteX4" fmla="*/ 2744926 w 4515197"/>
                <a:gd name="connsiteY4" fmla="*/ 992727 h 3546778"/>
                <a:gd name="connsiteX5" fmla="*/ 3635586 w 4515197"/>
                <a:gd name="connsiteY5" fmla="*/ 613918 h 3546778"/>
                <a:gd name="connsiteX6" fmla="*/ 3981433 w 4515197"/>
                <a:gd name="connsiteY6" fmla="*/ 838121 h 3546778"/>
                <a:gd name="connsiteX7" fmla="*/ 4309515 w 4515197"/>
                <a:gd name="connsiteY7" fmla="*/ 963384 h 3546778"/>
                <a:gd name="connsiteX8" fmla="*/ 4039609 w 4515197"/>
                <a:gd name="connsiteY8" fmla="*/ 1151675 h 3546778"/>
                <a:gd name="connsiteX9" fmla="*/ 4001940 w 4515197"/>
                <a:gd name="connsiteY9" fmla="*/ 1601639 h 3546778"/>
                <a:gd name="connsiteX10" fmla="*/ 4475086 w 4515197"/>
                <a:gd name="connsiteY10" fmla="*/ 3256767 h 3546778"/>
                <a:gd name="connsiteX11" fmla="*/ 2810867 w 4515197"/>
                <a:gd name="connsiteY11" fmla="*/ 2863947 h 3546778"/>
                <a:gd name="connsiteX12" fmla="*/ 1537906 w 4515197"/>
                <a:gd name="connsiteY12" fmla="*/ 3538120 h 3546778"/>
                <a:gd name="connsiteX13" fmla="*/ 1158198 w 4515197"/>
                <a:gd name="connsiteY13" fmla="*/ 2291836 h 3546778"/>
                <a:gd name="connsiteX14" fmla="*/ 21490 w 4515197"/>
                <a:gd name="connsiteY14" fmla="*/ 2083661 h 3546778"/>
                <a:gd name="connsiteX0" fmla="*/ 21490 w 4515197"/>
                <a:gd name="connsiteY0" fmla="*/ 2083661 h 3546778"/>
                <a:gd name="connsiteX1" fmla="*/ 406611 w 4515197"/>
                <a:gd name="connsiteY1" fmla="*/ 1345851 h 3546778"/>
                <a:gd name="connsiteX2" fmla="*/ 317059 w 4515197"/>
                <a:gd name="connsiteY2" fmla="*/ 38021 h 3546778"/>
                <a:gd name="connsiteX3" fmla="*/ 1647644 w 4515197"/>
                <a:gd name="connsiteY3" fmla="*/ 407298 h 3546778"/>
                <a:gd name="connsiteX4" fmla="*/ 2744926 w 4515197"/>
                <a:gd name="connsiteY4" fmla="*/ 992727 h 3546778"/>
                <a:gd name="connsiteX5" fmla="*/ 3635586 w 4515197"/>
                <a:gd name="connsiteY5" fmla="*/ 613918 h 3546778"/>
                <a:gd name="connsiteX6" fmla="*/ 3981433 w 4515197"/>
                <a:gd name="connsiteY6" fmla="*/ 838121 h 3546778"/>
                <a:gd name="connsiteX7" fmla="*/ 4041350 w 4515197"/>
                <a:gd name="connsiteY7" fmla="*/ 1020534 h 3546778"/>
                <a:gd name="connsiteX8" fmla="*/ 4039609 w 4515197"/>
                <a:gd name="connsiteY8" fmla="*/ 1151675 h 3546778"/>
                <a:gd name="connsiteX9" fmla="*/ 4001940 w 4515197"/>
                <a:gd name="connsiteY9" fmla="*/ 1601639 h 3546778"/>
                <a:gd name="connsiteX10" fmla="*/ 4475086 w 4515197"/>
                <a:gd name="connsiteY10" fmla="*/ 3256767 h 3546778"/>
                <a:gd name="connsiteX11" fmla="*/ 2810867 w 4515197"/>
                <a:gd name="connsiteY11" fmla="*/ 2863947 h 3546778"/>
                <a:gd name="connsiteX12" fmla="*/ 1537906 w 4515197"/>
                <a:gd name="connsiteY12" fmla="*/ 3538120 h 3546778"/>
                <a:gd name="connsiteX13" fmla="*/ 1158198 w 4515197"/>
                <a:gd name="connsiteY13" fmla="*/ 2291836 h 3546778"/>
                <a:gd name="connsiteX14" fmla="*/ 21490 w 4515197"/>
                <a:gd name="connsiteY14" fmla="*/ 2083661 h 3546778"/>
                <a:gd name="connsiteX0" fmla="*/ 21490 w 4514969"/>
                <a:gd name="connsiteY0" fmla="*/ 2083661 h 3538819"/>
                <a:gd name="connsiteX1" fmla="*/ 406611 w 4514969"/>
                <a:gd name="connsiteY1" fmla="*/ 1345851 h 3538819"/>
                <a:gd name="connsiteX2" fmla="*/ 317059 w 4514969"/>
                <a:gd name="connsiteY2" fmla="*/ 38021 h 3538819"/>
                <a:gd name="connsiteX3" fmla="*/ 1647644 w 4514969"/>
                <a:gd name="connsiteY3" fmla="*/ 407298 h 3538819"/>
                <a:gd name="connsiteX4" fmla="*/ 2744926 w 4514969"/>
                <a:gd name="connsiteY4" fmla="*/ 992727 h 3538819"/>
                <a:gd name="connsiteX5" fmla="*/ 3635586 w 4514969"/>
                <a:gd name="connsiteY5" fmla="*/ 613918 h 3538819"/>
                <a:gd name="connsiteX6" fmla="*/ 3981433 w 4514969"/>
                <a:gd name="connsiteY6" fmla="*/ 838121 h 3538819"/>
                <a:gd name="connsiteX7" fmla="*/ 4041350 w 4514969"/>
                <a:gd name="connsiteY7" fmla="*/ 1020534 h 3538819"/>
                <a:gd name="connsiteX8" fmla="*/ 4039609 w 4514969"/>
                <a:gd name="connsiteY8" fmla="*/ 1151675 h 3538819"/>
                <a:gd name="connsiteX9" fmla="*/ 4001940 w 4514969"/>
                <a:gd name="connsiteY9" fmla="*/ 1601639 h 3538819"/>
                <a:gd name="connsiteX10" fmla="*/ 4475086 w 4514969"/>
                <a:gd name="connsiteY10" fmla="*/ 3256767 h 3538819"/>
                <a:gd name="connsiteX11" fmla="*/ 2815264 w 4514969"/>
                <a:gd name="connsiteY11" fmla="*/ 2103413 h 3538819"/>
                <a:gd name="connsiteX12" fmla="*/ 1537906 w 4514969"/>
                <a:gd name="connsiteY12" fmla="*/ 3538120 h 3538819"/>
                <a:gd name="connsiteX13" fmla="*/ 1158198 w 4514969"/>
                <a:gd name="connsiteY13" fmla="*/ 2291836 h 3538819"/>
                <a:gd name="connsiteX14" fmla="*/ 21490 w 4514969"/>
                <a:gd name="connsiteY14" fmla="*/ 2083661 h 3538819"/>
                <a:gd name="connsiteX0" fmla="*/ 21490 w 4511805"/>
                <a:gd name="connsiteY0" fmla="*/ 2083661 h 3546611"/>
                <a:gd name="connsiteX1" fmla="*/ 406611 w 4511805"/>
                <a:gd name="connsiteY1" fmla="*/ 1345851 h 3546611"/>
                <a:gd name="connsiteX2" fmla="*/ 317059 w 4511805"/>
                <a:gd name="connsiteY2" fmla="*/ 38021 h 3546611"/>
                <a:gd name="connsiteX3" fmla="*/ 1647644 w 4511805"/>
                <a:gd name="connsiteY3" fmla="*/ 407298 h 3546611"/>
                <a:gd name="connsiteX4" fmla="*/ 2744926 w 4511805"/>
                <a:gd name="connsiteY4" fmla="*/ 992727 h 3546611"/>
                <a:gd name="connsiteX5" fmla="*/ 3635586 w 4511805"/>
                <a:gd name="connsiteY5" fmla="*/ 613918 h 3546611"/>
                <a:gd name="connsiteX6" fmla="*/ 3981433 w 4511805"/>
                <a:gd name="connsiteY6" fmla="*/ 838121 h 3546611"/>
                <a:gd name="connsiteX7" fmla="*/ 4041350 w 4511805"/>
                <a:gd name="connsiteY7" fmla="*/ 1020534 h 3546611"/>
                <a:gd name="connsiteX8" fmla="*/ 4039609 w 4511805"/>
                <a:gd name="connsiteY8" fmla="*/ 1151675 h 3546611"/>
                <a:gd name="connsiteX9" fmla="*/ 4001940 w 4511805"/>
                <a:gd name="connsiteY9" fmla="*/ 1601639 h 3546611"/>
                <a:gd name="connsiteX10" fmla="*/ 4475086 w 4511805"/>
                <a:gd name="connsiteY10" fmla="*/ 3256767 h 3546611"/>
                <a:gd name="connsiteX11" fmla="*/ 2876810 w 4511805"/>
                <a:gd name="connsiteY11" fmla="*/ 2859552 h 3546611"/>
                <a:gd name="connsiteX12" fmla="*/ 1537906 w 4511805"/>
                <a:gd name="connsiteY12" fmla="*/ 3538120 h 3546611"/>
                <a:gd name="connsiteX13" fmla="*/ 1158198 w 4511805"/>
                <a:gd name="connsiteY13" fmla="*/ 2291836 h 3546611"/>
                <a:gd name="connsiteX14" fmla="*/ 21490 w 4511805"/>
                <a:gd name="connsiteY14" fmla="*/ 2083661 h 3546611"/>
                <a:gd name="connsiteX0" fmla="*/ 21490 w 4512478"/>
                <a:gd name="connsiteY0" fmla="*/ 2083661 h 3539782"/>
                <a:gd name="connsiteX1" fmla="*/ 406611 w 4512478"/>
                <a:gd name="connsiteY1" fmla="*/ 1345851 h 3539782"/>
                <a:gd name="connsiteX2" fmla="*/ 317059 w 4512478"/>
                <a:gd name="connsiteY2" fmla="*/ 38021 h 3539782"/>
                <a:gd name="connsiteX3" fmla="*/ 1647644 w 4512478"/>
                <a:gd name="connsiteY3" fmla="*/ 407298 h 3539782"/>
                <a:gd name="connsiteX4" fmla="*/ 2744926 w 4512478"/>
                <a:gd name="connsiteY4" fmla="*/ 992727 h 3539782"/>
                <a:gd name="connsiteX5" fmla="*/ 3635586 w 4512478"/>
                <a:gd name="connsiteY5" fmla="*/ 613918 h 3539782"/>
                <a:gd name="connsiteX6" fmla="*/ 3981433 w 4512478"/>
                <a:gd name="connsiteY6" fmla="*/ 838121 h 3539782"/>
                <a:gd name="connsiteX7" fmla="*/ 4041350 w 4512478"/>
                <a:gd name="connsiteY7" fmla="*/ 1020534 h 3539782"/>
                <a:gd name="connsiteX8" fmla="*/ 4039609 w 4512478"/>
                <a:gd name="connsiteY8" fmla="*/ 1151675 h 3539782"/>
                <a:gd name="connsiteX9" fmla="*/ 4001940 w 4512478"/>
                <a:gd name="connsiteY9" fmla="*/ 1601639 h 3539782"/>
                <a:gd name="connsiteX10" fmla="*/ 4475086 w 4512478"/>
                <a:gd name="connsiteY10" fmla="*/ 3256767 h 3539782"/>
                <a:gd name="connsiteX11" fmla="*/ 2863622 w 4512478"/>
                <a:gd name="connsiteY11" fmla="*/ 2573802 h 3539782"/>
                <a:gd name="connsiteX12" fmla="*/ 1537906 w 4512478"/>
                <a:gd name="connsiteY12" fmla="*/ 3538120 h 3539782"/>
                <a:gd name="connsiteX13" fmla="*/ 1158198 w 4512478"/>
                <a:gd name="connsiteY13" fmla="*/ 2291836 h 3539782"/>
                <a:gd name="connsiteX14" fmla="*/ 21490 w 4512478"/>
                <a:gd name="connsiteY14" fmla="*/ 2083661 h 3539782"/>
                <a:gd name="connsiteX0" fmla="*/ 21490 w 4535995"/>
                <a:gd name="connsiteY0" fmla="*/ 2083661 h 3539782"/>
                <a:gd name="connsiteX1" fmla="*/ 406611 w 4535995"/>
                <a:gd name="connsiteY1" fmla="*/ 1345851 h 3539782"/>
                <a:gd name="connsiteX2" fmla="*/ 317059 w 4535995"/>
                <a:gd name="connsiteY2" fmla="*/ 38021 h 3539782"/>
                <a:gd name="connsiteX3" fmla="*/ 1647644 w 4535995"/>
                <a:gd name="connsiteY3" fmla="*/ 407298 h 3539782"/>
                <a:gd name="connsiteX4" fmla="*/ 2744926 w 4535995"/>
                <a:gd name="connsiteY4" fmla="*/ 992727 h 3539782"/>
                <a:gd name="connsiteX5" fmla="*/ 3635586 w 4535995"/>
                <a:gd name="connsiteY5" fmla="*/ 613918 h 3539782"/>
                <a:gd name="connsiteX6" fmla="*/ 3981433 w 4535995"/>
                <a:gd name="connsiteY6" fmla="*/ 838121 h 3539782"/>
                <a:gd name="connsiteX7" fmla="*/ 4041350 w 4535995"/>
                <a:gd name="connsiteY7" fmla="*/ 1020534 h 3539782"/>
                <a:gd name="connsiteX8" fmla="*/ 4039609 w 4535995"/>
                <a:gd name="connsiteY8" fmla="*/ 1151675 h 3539782"/>
                <a:gd name="connsiteX9" fmla="*/ 4182182 w 4535995"/>
                <a:gd name="connsiteY9" fmla="*/ 2419323 h 3539782"/>
                <a:gd name="connsiteX10" fmla="*/ 4475086 w 4535995"/>
                <a:gd name="connsiteY10" fmla="*/ 3256767 h 3539782"/>
                <a:gd name="connsiteX11" fmla="*/ 2863622 w 4535995"/>
                <a:gd name="connsiteY11" fmla="*/ 2573802 h 3539782"/>
                <a:gd name="connsiteX12" fmla="*/ 1537906 w 4535995"/>
                <a:gd name="connsiteY12" fmla="*/ 3538120 h 3539782"/>
                <a:gd name="connsiteX13" fmla="*/ 1158198 w 4535995"/>
                <a:gd name="connsiteY13" fmla="*/ 2291836 h 3539782"/>
                <a:gd name="connsiteX14" fmla="*/ 21490 w 4535995"/>
                <a:gd name="connsiteY14" fmla="*/ 2083661 h 3539782"/>
                <a:gd name="connsiteX0" fmla="*/ 21490 w 4535995"/>
                <a:gd name="connsiteY0" fmla="*/ 2083661 h 3539782"/>
                <a:gd name="connsiteX1" fmla="*/ 406611 w 4535995"/>
                <a:gd name="connsiteY1" fmla="*/ 1345851 h 3539782"/>
                <a:gd name="connsiteX2" fmla="*/ 317059 w 4535995"/>
                <a:gd name="connsiteY2" fmla="*/ 38021 h 3539782"/>
                <a:gd name="connsiteX3" fmla="*/ 1647644 w 4535995"/>
                <a:gd name="connsiteY3" fmla="*/ 407298 h 3539782"/>
                <a:gd name="connsiteX4" fmla="*/ 2744926 w 4535995"/>
                <a:gd name="connsiteY4" fmla="*/ 992727 h 3539782"/>
                <a:gd name="connsiteX5" fmla="*/ 3349836 w 4535995"/>
                <a:gd name="connsiteY5" fmla="*/ 613918 h 3539782"/>
                <a:gd name="connsiteX6" fmla="*/ 3981433 w 4535995"/>
                <a:gd name="connsiteY6" fmla="*/ 838121 h 3539782"/>
                <a:gd name="connsiteX7" fmla="*/ 4041350 w 4535995"/>
                <a:gd name="connsiteY7" fmla="*/ 1020534 h 3539782"/>
                <a:gd name="connsiteX8" fmla="*/ 4039609 w 4535995"/>
                <a:gd name="connsiteY8" fmla="*/ 1151675 h 3539782"/>
                <a:gd name="connsiteX9" fmla="*/ 4182182 w 4535995"/>
                <a:gd name="connsiteY9" fmla="*/ 2419323 h 3539782"/>
                <a:gd name="connsiteX10" fmla="*/ 4475086 w 4535995"/>
                <a:gd name="connsiteY10" fmla="*/ 3256767 h 3539782"/>
                <a:gd name="connsiteX11" fmla="*/ 2863622 w 4535995"/>
                <a:gd name="connsiteY11" fmla="*/ 2573802 h 3539782"/>
                <a:gd name="connsiteX12" fmla="*/ 1537906 w 4535995"/>
                <a:gd name="connsiteY12" fmla="*/ 3538120 h 3539782"/>
                <a:gd name="connsiteX13" fmla="*/ 1158198 w 4535995"/>
                <a:gd name="connsiteY13" fmla="*/ 2291836 h 3539782"/>
                <a:gd name="connsiteX14" fmla="*/ 21490 w 4535995"/>
                <a:gd name="connsiteY14" fmla="*/ 2083661 h 3539782"/>
                <a:gd name="connsiteX0" fmla="*/ 21490 w 4535995"/>
                <a:gd name="connsiteY0" fmla="*/ 2083661 h 3539782"/>
                <a:gd name="connsiteX1" fmla="*/ 406611 w 4535995"/>
                <a:gd name="connsiteY1" fmla="*/ 1345851 h 3539782"/>
                <a:gd name="connsiteX2" fmla="*/ 317059 w 4535995"/>
                <a:gd name="connsiteY2" fmla="*/ 38021 h 3539782"/>
                <a:gd name="connsiteX3" fmla="*/ 1647644 w 4535995"/>
                <a:gd name="connsiteY3" fmla="*/ 407298 h 3539782"/>
                <a:gd name="connsiteX4" fmla="*/ 2744926 w 4535995"/>
                <a:gd name="connsiteY4" fmla="*/ 992727 h 3539782"/>
                <a:gd name="connsiteX5" fmla="*/ 3349836 w 4535995"/>
                <a:gd name="connsiteY5" fmla="*/ 613918 h 3539782"/>
                <a:gd name="connsiteX6" fmla="*/ 3809983 w 4535995"/>
                <a:gd name="connsiteY6" fmla="*/ 745801 h 3539782"/>
                <a:gd name="connsiteX7" fmla="*/ 4041350 w 4535995"/>
                <a:gd name="connsiteY7" fmla="*/ 1020534 h 3539782"/>
                <a:gd name="connsiteX8" fmla="*/ 4039609 w 4535995"/>
                <a:gd name="connsiteY8" fmla="*/ 1151675 h 3539782"/>
                <a:gd name="connsiteX9" fmla="*/ 4182182 w 4535995"/>
                <a:gd name="connsiteY9" fmla="*/ 2419323 h 3539782"/>
                <a:gd name="connsiteX10" fmla="*/ 4475086 w 4535995"/>
                <a:gd name="connsiteY10" fmla="*/ 3256767 h 3539782"/>
                <a:gd name="connsiteX11" fmla="*/ 2863622 w 4535995"/>
                <a:gd name="connsiteY11" fmla="*/ 2573802 h 3539782"/>
                <a:gd name="connsiteX12" fmla="*/ 1537906 w 4535995"/>
                <a:gd name="connsiteY12" fmla="*/ 3538120 h 3539782"/>
                <a:gd name="connsiteX13" fmla="*/ 1158198 w 4535995"/>
                <a:gd name="connsiteY13" fmla="*/ 2291836 h 3539782"/>
                <a:gd name="connsiteX14" fmla="*/ 21490 w 4535995"/>
                <a:gd name="connsiteY14" fmla="*/ 2083661 h 3539782"/>
                <a:gd name="connsiteX0" fmla="*/ 21490 w 4535995"/>
                <a:gd name="connsiteY0" fmla="*/ 2083661 h 3539782"/>
                <a:gd name="connsiteX1" fmla="*/ 406611 w 4535995"/>
                <a:gd name="connsiteY1" fmla="*/ 1345851 h 3539782"/>
                <a:gd name="connsiteX2" fmla="*/ 317059 w 4535995"/>
                <a:gd name="connsiteY2" fmla="*/ 38021 h 3539782"/>
                <a:gd name="connsiteX3" fmla="*/ 1647644 w 4535995"/>
                <a:gd name="connsiteY3" fmla="*/ 407298 h 3539782"/>
                <a:gd name="connsiteX4" fmla="*/ 2744926 w 4535995"/>
                <a:gd name="connsiteY4" fmla="*/ 992727 h 3539782"/>
                <a:gd name="connsiteX5" fmla="*/ 3349836 w 4535995"/>
                <a:gd name="connsiteY5" fmla="*/ 613918 h 3539782"/>
                <a:gd name="connsiteX6" fmla="*/ 3809983 w 4535995"/>
                <a:gd name="connsiteY6" fmla="*/ 745801 h 3539782"/>
                <a:gd name="connsiteX7" fmla="*/ 4039609 w 4535995"/>
                <a:gd name="connsiteY7" fmla="*/ 1151675 h 3539782"/>
                <a:gd name="connsiteX8" fmla="*/ 4182182 w 4535995"/>
                <a:gd name="connsiteY8" fmla="*/ 2419323 h 3539782"/>
                <a:gd name="connsiteX9" fmla="*/ 4475086 w 4535995"/>
                <a:gd name="connsiteY9" fmla="*/ 3256767 h 3539782"/>
                <a:gd name="connsiteX10" fmla="*/ 2863622 w 4535995"/>
                <a:gd name="connsiteY10" fmla="*/ 2573802 h 3539782"/>
                <a:gd name="connsiteX11" fmla="*/ 1537906 w 4535995"/>
                <a:gd name="connsiteY11" fmla="*/ 3538120 h 3539782"/>
                <a:gd name="connsiteX12" fmla="*/ 1158198 w 4535995"/>
                <a:gd name="connsiteY12" fmla="*/ 2291836 h 3539782"/>
                <a:gd name="connsiteX13" fmla="*/ 21490 w 4535995"/>
                <a:gd name="connsiteY13" fmla="*/ 2083661 h 3539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35995" h="3539782">
                  <a:moveTo>
                    <a:pt x="21490" y="2083661"/>
                  </a:moveTo>
                  <a:cubicBezTo>
                    <a:pt x="-103775" y="1925997"/>
                    <a:pt x="357350" y="1686791"/>
                    <a:pt x="406611" y="1345851"/>
                  </a:cubicBezTo>
                  <a:cubicBezTo>
                    <a:pt x="455872" y="1004911"/>
                    <a:pt x="110220" y="194446"/>
                    <a:pt x="317059" y="38021"/>
                  </a:cubicBezTo>
                  <a:cubicBezTo>
                    <a:pt x="523898" y="-118404"/>
                    <a:pt x="1242999" y="248180"/>
                    <a:pt x="1647644" y="407298"/>
                  </a:cubicBezTo>
                  <a:cubicBezTo>
                    <a:pt x="2052289" y="566416"/>
                    <a:pt x="2461227" y="958290"/>
                    <a:pt x="2744926" y="992727"/>
                  </a:cubicBezTo>
                  <a:cubicBezTo>
                    <a:pt x="3028625" y="1027164"/>
                    <a:pt x="3172327" y="655072"/>
                    <a:pt x="3349836" y="613918"/>
                  </a:cubicBezTo>
                  <a:cubicBezTo>
                    <a:pt x="3527345" y="572764"/>
                    <a:pt x="3695021" y="656175"/>
                    <a:pt x="3809983" y="745801"/>
                  </a:cubicBezTo>
                  <a:cubicBezTo>
                    <a:pt x="3924945" y="835427"/>
                    <a:pt x="3977576" y="872755"/>
                    <a:pt x="4039609" y="1151675"/>
                  </a:cubicBezTo>
                  <a:cubicBezTo>
                    <a:pt x="4101642" y="1430595"/>
                    <a:pt x="4109603" y="2068474"/>
                    <a:pt x="4182182" y="2419323"/>
                  </a:cubicBezTo>
                  <a:cubicBezTo>
                    <a:pt x="4254761" y="2770172"/>
                    <a:pt x="4694846" y="3231021"/>
                    <a:pt x="4475086" y="3256767"/>
                  </a:cubicBezTo>
                  <a:cubicBezTo>
                    <a:pt x="4255326" y="3282513"/>
                    <a:pt x="3353152" y="2526910"/>
                    <a:pt x="2863622" y="2573802"/>
                  </a:cubicBezTo>
                  <a:cubicBezTo>
                    <a:pt x="2374092" y="2620694"/>
                    <a:pt x="1822143" y="3585114"/>
                    <a:pt x="1537906" y="3538120"/>
                  </a:cubicBezTo>
                  <a:cubicBezTo>
                    <a:pt x="1253669" y="3491126"/>
                    <a:pt x="1410934" y="2534246"/>
                    <a:pt x="1158198" y="2291836"/>
                  </a:cubicBezTo>
                  <a:cubicBezTo>
                    <a:pt x="905462" y="2049426"/>
                    <a:pt x="146755" y="2241325"/>
                    <a:pt x="21490" y="20836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5A5A5">
                    <a:lumMod val="0"/>
                    <a:lumOff val="100000"/>
                  </a:srgbClr>
                </a:gs>
                <a:gs pos="35000">
                  <a:srgbClr val="A5A5A5">
                    <a:lumMod val="0"/>
                    <a:lumOff val="100000"/>
                  </a:srgbClr>
                </a:gs>
                <a:gs pos="100000">
                  <a:srgbClr val="A5A5A5">
                    <a:lumMod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34AC86E-F11B-4DA7-B923-B1E43C23DF1B}"/>
                </a:ext>
              </a:extLst>
            </p:cNvPr>
            <p:cNvGrpSpPr/>
            <p:nvPr/>
          </p:nvGrpSpPr>
          <p:grpSpPr>
            <a:xfrm>
              <a:off x="1610704" y="3817270"/>
              <a:ext cx="2545577" cy="2070737"/>
              <a:chOff x="1610704" y="3817270"/>
              <a:chExt cx="2545577" cy="207073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493" name="Straight Arrow Connector 492">
                <a:extLst>
                  <a:ext uri="{FF2B5EF4-FFF2-40B4-BE49-F238E27FC236}">
                    <a16:creationId xmlns:a16="http://schemas.microsoft.com/office/drawing/2014/main" id="{BB3B0A70-DCD9-4A9F-A6AA-E2E1FF4CD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454" y="4049231"/>
                <a:ext cx="1166470" cy="143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4" name="Straight Arrow Connector 493">
                <a:extLst>
                  <a:ext uri="{FF2B5EF4-FFF2-40B4-BE49-F238E27FC236}">
                    <a16:creationId xmlns:a16="http://schemas.microsoft.com/office/drawing/2014/main" id="{A0B6891B-9A37-4FD4-8493-BCB909F1F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219" y="4047278"/>
                <a:ext cx="193971" cy="108607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B17B0EF4-6EFF-45F7-BCB3-12F9EEFB2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010" y="4047276"/>
                <a:ext cx="722199" cy="184073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6" name="Straight Arrow Connector 495">
                <a:extLst>
                  <a:ext uri="{FF2B5EF4-FFF2-40B4-BE49-F238E27FC236}">
                    <a16:creationId xmlns:a16="http://schemas.microsoft.com/office/drawing/2014/main" id="{7593C873-8324-4E2D-8166-4452707D4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011" y="4047278"/>
                <a:ext cx="1460467" cy="133131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4B87AE5E-A7A3-4139-867D-B57222EF6B40}"/>
                  </a:ext>
                </a:extLst>
              </p:cNvPr>
              <p:cNvCxnSpPr>
                <a:cxnSpLocks/>
                <a:endCxn id="490" idx="9"/>
              </p:cNvCxnSpPr>
              <p:nvPr/>
            </p:nvCxnSpPr>
            <p:spPr>
              <a:xfrm>
                <a:off x="1793012" y="4047278"/>
                <a:ext cx="2363269" cy="173802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026B691D-3328-4013-BD53-2D68F2196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992" y="4048077"/>
                <a:ext cx="2221177" cy="133517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109842CA-A7E3-4342-A115-F307243E2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011" y="4047278"/>
                <a:ext cx="2149250" cy="93135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2E4FE2D3-0EF6-43E1-9AA6-0D39CC15D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3234" y="4047276"/>
                <a:ext cx="89776" cy="106816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012353CB-6A63-4590-8950-16F7DAD17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1241" y="4047276"/>
                <a:ext cx="131770" cy="25238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DD1AC9AC-F85A-4A48-A3C2-273CD34E9D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0704" y="4048077"/>
                <a:ext cx="184375" cy="115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3" name="Straight Arrow Connector 502">
                <a:extLst>
                  <a:ext uri="{FF2B5EF4-FFF2-40B4-BE49-F238E27FC236}">
                    <a16:creationId xmlns:a16="http://schemas.microsoft.com/office/drawing/2014/main" id="{C787D1A9-CB91-40D8-A71B-7C025AC61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0704" y="3906073"/>
                <a:ext cx="184375" cy="14240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4" name="Straight Arrow Connector 503">
                <a:extLst>
                  <a:ext uri="{FF2B5EF4-FFF2-40B4-BE49-F238E27FC236}">
                    <a16:creationId xmlns:a16="http://schemas.microsoft.com/office/drawing/2014/main" id="{9F3FDA84-2E5D-4204-82BB-EDD7A5033B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3722" y="3817270"/>
                <a:ext cx="10813" cy="23000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5" name="Straight Arrow Connector 504">
                <a:extLst>
                  <a:ext uri="{FF2B5EF4-FFF2-40B4-BE49-F238E27FC236}">
                    <a16:creationId xmlns:a16="http://schemas.microsoft.com/office/drawing/2014/main" id="{39352D87-438D-46DD-AA3F-5A88DF05CC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2843" y="3878254"/>
                <a:ext cx="194346" cy="17044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BA926C11-1FDD-4982-AB2A-FBCEB6A5FC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3992" y="3931044"/>
                <a:ext cx="338018" cy="11623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49D18FEF-DDA3-4D61-9FFC-D4721A29A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3011" y="4023497"/>
                <a:ext cx="546610" cy="237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8" name="Straight Arrow Connector 507">
                <a:extLst>
                  <a:ext uri="{FF2B5EF4-FFF2-40B4-BE49-F238E27FC236}">
                    <a16:creationId xmlns:a16="http://schemas.microsoft.com/office/drawing/2014/main" id="{9EFAD909-DEF1-44B9-A29A-253929182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992" y="4048077"/>
                <a:ext cx="754815" cy="6346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9" name="Straight Arrow Connector 508">
                <a:extLst>
                  <a:ext uri="{FF2B5EF4-FFF2-40B4-BE49-F238E27FC236}">
                    <a16:creationId xmlns:a16="http://schemas.microsoft.com/office/drawing/2014/main" id="{116F3464-A719-43B8-81A8-D42B924AE7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992" y="4047279"/>
                <a:ext cx="953338" cy="18157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0" name="Straight Arrow Connector 509">
                <a:extLst>
                  <a:ext uri="{FF2B5EF4-FFF2-40B4-BE49-F238E27FC236}">
                    <a16:creationId xmlns:a16="http://schemas.microsoft.com/office/drawing/2014/main" id="{F380A43C-FF95-4174-A23A-84D1EBB58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079" y="4048694"/>
                <a:ext cx="2120448" cy="64017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D0788A11-C710-4705-9BD2-219D36852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1756" y="4043179"/>
                <a:ext cx="955573" cy="163761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2" name="Straight Arrow Connector 511">
                <a:extLst>
                  <a:ext uri="{FF2B5EF4-FFF2-40B4-BE49-F238E27FC236}">
                    <a16:creationId xmlns:a16="http://schemas.microsoft.com/office/drawing/2014/main" id="{491303BF-4D0C-4A17-88CB-11EEB81A37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2246" y="4047277"/>
                <a:ext cx="163376" cy="12204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3" name="Straight Arrow Connector 512">
                <a:extLst>
                  <a:ext uri="{FF2B5EF4-FFF2-40B4-BE49-F238E27FC236}">
                    <a16:creationId xmlns:a16="http://schemas.microsoft.com/office/drawing/2014/main" id="{AE704B3C-7246-4C61-8CEC-0F15CDA590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2129" y="3822614"/>
                <a:ext cx="110400" cy="22056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4" name="Straight Arrow Connector 513">
                <a:extLst>
                  <a:ext uri="{FF2B5EF4-FFF2-40B4-BE49-F238E27FC236}">
                    <a16:creationId xmlns:a16="http://schemas.microsoft.com/office/drawing/2014/main" id="{63678280-1594-4FF7-AF3C-F05EE6E8F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4389" y="3845637"/>
                <a:ext cx="91114" cy="20164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92" name="Star: 10 Points 491">
              <a:extLst>
                <a:ext uri="{FF2B5EF4-FFF2-40B4-BE49-F238E27FC236}">
                  <a16:creationId xmlns:a16="http://schemas.microsoft.com/office/drawing/2014/main" id="{F39A0458-CB55-47B4-826B-F9A8591890C0}"/>
                </a:ext>
              </a:extLst>
            </p:cNvPr>
            <p:cNvSpPr/>
            <p:nvPr/>
          </p:nvSpPr>
          <p:spPr>
            <a:xfrm>
              <a:off x="1702019" y="3919066"/>
              <a:ext cx="240254" cy="274331"/>
            </a:xfrm>
            <a:prstGeom prst="star10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997428"/>
            <a:ext cx="4272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Launch rays in uniform sphere dist.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Alternatively, front + back cosine lobes</a:t>
            </a:r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Perf: only do n-rays per frame</a:t>
            </a:r>
            <a:endParaRPr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90112" y="2995832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Compute lighting at intersection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dirty="0"/>
              <a:t>Sample previous translucency result</a:t>
            </a:r>
            <a:endParaRPr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271913" y="360765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Gather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CA" dirty="0"/>
              <a:t>Modulate with Beer-Lambert or </a:t>
            </a:r>
            <a:r>
              <a:rPr lang="en-CA" dirty="0" err="1"/>
              <a:t>Henyey</a:t>
            </a:r>
            <a:r>
              <a:rPr lang="en-CA" dirty="0"/>
              <a:t>-Greenstein phase function</a:t>
            </a:r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834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roup 518">
            <a:extLst>
              <a:ext uri="{FF2B5EF4-FFF2-40B4-BE49-F238E27FC236}">
                <a16:creationId xmlns:a16="http://schemas.microsoft.com/office/drawing/2014/main" id="{00570246-A277-4B48-8104-425D61529CF0}"/>
              </a:ext>
            </a:extLst>
          </p:cNvPr>
          <p:cNvGrpSpPr/>
          <p:nvPr/>
        </p:nvGrpSpPr>
        <p:grpSpPr>
          <a:xfrm>
            <a:off x="4728408" y="1632772"/>
            <a:ext cx="4255786" cy="3365317"/>
            <a:chOff x="-426072" y="3997237"/>
            <a:chExt cx="4255786" cy="3365317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858A2564-7C70-4826-AD6F-A3D54DD63FE2}"/>
                </a:ext>
              </a:extLst>
            </p:cNvPr>
            <p:cNvGrpSpPr/>
            <p:nvPr/>
          </p:nvGrpSpPr>
          <p:grpSpPr>
            <a:xfrm>
              <a:off x="-426072" y="3997237"/>
              <a:ext cx="4255786" cy="3365317"/>
              <a:chOff x="4759042" y="1466597"/>
              <a:chExt cx="4255786" cy="3365317"/>
            </a:xfrm>
          </p:grpSpPr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C79EC2A4-1488-4FEA-B7ED-6B4917C8E861}"/>
                  </a:ext>
                </a:extLst>
              </p:cNvPr>
              <p:cNvGrpSpPr/>
              <p:nvPr/>
            </p:nvGrpSpPr>
            <p:grpSpPr>
              <a:xfrm>
                <a:off x="4759042" y="1466597"/>
                <a:ext cx="4255786" cy="3365317"/>
                <a:chOff x="5807425" y="1341833"/>
                <a:chExt cx="4255786" cy="3365317"/>
              </a:xfrm>
            </p:grpSpPr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FC2DC0F1-E545-493C-BFF4-1C2BE7066AC7}"/>
                    </a:ext>
                  </a:extLst>
                </p:cNvPr>
                <p:cNvSpPr/>
                <p:nvPr/>
              </p:nvSpPr>
              <p:spPr>
                <a:xfrm>
                  <a:off x="5807425" y="1341833"/>
                  <a:ext cx="4255786" cy="336531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25" name="Graphic 524" descr="Sun">
                  <a:extLst>
                    <a:ext uri="{FF2B5EF4-FFF2-40B4-BE49-F238E27FC236}">
                      <a16:creationId xmlns:a16="http://schemas.microsoft.com/office/drawing/2014/main" id="{BAD56663-F4F0-45D5-97B1-94526F66B8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1162" y="1411660"/>
                  <a:ext cx="536068" cy="53606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523" name="Star: 7 Points 7">
                <a:extLst>
                  <a:ext uri="{FF2B5EF4-FFF2-40B4-BE49-F238E27FC236}">
                    <a16:creationId xmlns:a16="http://schemas.microsoft.com/office/drawing/2014/main" id="{07EE91BE-495E-4E26-BCBE-F701C2334FD9}"/>
                  </a:ext>
                </a:extLst>
              </p:cNvPr>
              <p:cNvSpPr/>
              <p:nvPr/>
            </p:nvSpPr>
            <p:spPr>
              <a:xfrm>
                <a:off x="5706263" y="2469316"/>
                <a:ext cx="2741053" cy="2139053"/>
              </a:xfrm>
              <a:custGeom>
                <a:avLst/>
                <a:gdLst>
                  <a:gd name="connsiteX0" fmla="*/ -17 w 6668965"/>
                  <a:gd name="connsiteY0" fmla="*/ 2581230 h 4013689"/>
                  <a:gd name="connsiteX1" fmla="*/ 1026942 w 6668965"/>
                  <a:gd name="connsiteY1" fmla="*/ 1786270 h 4013689"/>
                  <a:gd name="connsiteX2" fmla="*/ 660432 w 6668965"/>
                  <a:gd name="connsiteY2" fmla="*/ 794964 h 4013689"/>
                  <a:gd name="connsiteX3" fmla="*/ 2307541 w 6668965"/>
                  <a:gd name="connsiteY3" fmla="*/ 794965 h 4013689"/>
                  <a:gd name="connsiteX4" fmla="*/ 3334483 w 6668965"/>
                  <a:gd name="connsiteY4" fmla="*/ 0 h 4013689"/>
                  <a:gd name="connsiteX5" fmla="*/ 4361424 w 6668965"/>
                  <a:gd name="connsiteY5" fmla="*/ 794965 h 4013689"/>
                  <a:gd name="connsiteX6" fmla="*/ 6008533 w 6668965"/>
                  <a:gd name="connsiteY6" fmla="*/ 794964 h 4013689"/>
                  <a:gd name="connsiteX7" fmla="*/ 5642023 w 6668965"/>
                  <a:gd name="connsiteY7" fmla="*/ 1786270 h 4013689"/>
                  <a:gd name="connsiteX8" fmla="*/ 6668982 w 6668965"/>
                  <a:gd name="connsiteY8" fmla="*/ 2581230 h 4013689"/>
                  <a:gd name="connsiteX9" fmla="*/ 5184979 w 6668965"/>
                  <a:gd name="connsiteY9" fmla="*/ 3022402 h 4013689"/>
                  <a:gd name="connsiteX10" fmla="*/ 4818459 w 6668965"/>
                  <a:gd name="connsiteY10" fmla="*/ 4013710 h 4013689"/>
                  <a:gd name="connsiteX11" fmla="*/ 3334483 w 6668965"/>
                  <a:gd name="connsiteY11" fmla="*/ 3572533 h 4013689"/>
                  <a:gd name="connsiteX12" fmla="*/ 1850506 w 6668965"/>
                  <a:gd name="connsiteY12" fmla="*/ 4013710 h 4013689"/>
                  <a:gd name="connsiteX13" fmla="*/ 1483986 w 6668965"/>
                  <a:gd name="connsiteY13" fmla="*/ 3022402 h 4013689"/>
                  <a:gd name="connsiteX14" fmla="*/ -17 w 6668965"/>
                  <a:gd name="connsiteY14" fmla="*/ 2581230 h 4013689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249469"/>
                  <a:gd name="connsiteX1" fmla="*/ 1026959 w 6668999"/>
                  <a:gd name="connsiteY1" fmla="*/ 1786270 h 4249469"/>
                  <a:gd name="connsiteX2" fmla="*/ 660449 w 6668999"/>
                  <a:gd name="connsiteY2" fmla="*/ 794964 h 4249469"/>
                  <a:gd name="connsiteX3" fmla="*/ 2307558 w 6668999"/>
                  <a:gd name="connsiteY3" fmla="*/ 794965 h 4249469"/>
                  <a:gd name="connsiteX4" fmla="*/ 3334500 w 6668999"/>
                  <a:gd name="connsiteY4" fmla="*/ 0 h 4249469"/>
                  <a:gd name="connsiteX5" fmla="*/ 4361441 w 6668999"/>
                  <a:gd name="connsiteY5" fmla="*/ 794965 h 4249469"/>
                  <a:gd name="connsiteX6" fmla="*/ 6008550 w 6668999"/>
                  <a:gd name="connsiteY6" fmla="*/ 794964 h 4249469"/>
                  <a:gd name="connsiteX7" fmla="*/ 5642040 w 6668999"/>
                  <a:gd name="connsiteY7" fmla="*/ 1786270 h 4249469"/>
                  <a:gd name="connsiteX8" fmla="*/ 6668999 w 6668999"/>
                  <a:gd name="connsiteY8" fmla="*/ 2581230 h 4249469"/>
                  <a:gd name="connsiteX9" fmla="*/ 5184996 w 6668999"/>
                  <a:gd name="connsiteY9" fmla="*/ 3022402 h 4249469"/>
                  <a:gd name="connsiteX10" fmla="*/ 4818476 w 6668999"/>
                  <a:gd name="connsiteY10" fmla="*/ 4013710 h 4249469"/>
                  <a:gd name="connsiteX11" fmla="*/ 3400442 w 6668999"/>
                  <a:gd name="connsiteY11" fmla="*/ 3840698 h 4249469"/>
                  <a:gd name="connsiteX12" fmla="*/ 1850523 w 6668999"/>
                  <a:gd name="connsiteY12" fmla="*/ 4013710 h 4249469"/>
                  <a:gd name="connsiteX13" fmla="*/ 1484003 w 6668999"/>
                  <a:gd name="connsiteY13" fmla="*/ 3022402 h 4249469"/>
                  <a:gd name="connsiteX14" fmla="*/ 0 w 6668999"/>
                  <a:gd name="connsiteY14" fmla="*/ 2581230 h 4249469"/>
                  <a:gd name="connsiteX0" fmla="*/ 0 w 6668999"/>
                  <a:gd name="connsiteY0" fmla="*/ 2581230 h 4112173"/>
                  <a:gd name="connsiteX1" fmla="*/ 1026959 w 6668999"/>
                  <a:gd name="connsiteY1" fmla="*/ 1786270 h 4112173"/>
                  <a:gd name="connsiteX2" fmla="*/ 660449 w 6668999"/>
                  <a:gd name="connsiteY2" fmla="*/ 794964 h 4112173"/>
                  <a:gd name="connsiteX3" fmla="*/ 2307558 w 6668999"/>
                  <a:gd name="connsiteY3" fmla="*/ 794965 h 4112173"/>
                  <a:gd name="connsiteX4" fmla="*/ 3334500 w 6668999"/>
                  <a:gd name="connsiteY4" fmla="*/ 0 h 4112173"/>
                  <a:gd name="connsiteX5" fmla="*/ 4361441 w 6668999"/>
                  <a:gd name="connsiteY5" fmla="*/ 794965 h 4112173"/>
                  <a:gd name="connsiteX6" fmla="*/ 6008550 w 6668999"/>
                  <a:gd name="connsiteY6" fmla="*/ 794964 h 4112173"/>
                  <a:gd name="connsiteX7" fmla="*/ 5642040 w 6668999"/>
                  <a:gd name="connsiteY7" fmla="*/ 1786270 h 4112173"/>
                  <a:gd name="connsiteX8" fmla="*/ 6668999 w 6668999"/>
                  <a:gd name="connsiteY8" fmla="*/ 2581230 h 4112173"/>
                  <a:gd name="connsiteX9" fmla="*/ 5184996 w 6668999"/>
                  <a:gd name="connsiteY9" fmla="*/ 3022402 h 4112173"/>
                  <a:gd name="connsiteX10" fmla="*/ 4818476 w 6668999"/>
                  <a:gd name="connsiteY10" fmla="*/ 4013710 h 4112173"/>
                  <a:gd name="connsiteX11" fmla="*/ 3154257 w 6668999"/>
                  <a:gd name="connsiteY11" fmla="*/ 3620890 h 4112173"/>
                  <a:gd name="connsiteX12" fmla="*/ 1850523 w 6668999"/>
                  <a:gd name="connsiteY12" fmla="*/ 4013710 h 4112173"/>
                  <a:gd name="connsiteX13" fmla="*/ 1484003 w 6668999"/>
                  <a:gd name="connsiteY13" fmla="*/ 3022402 h 4112173"/>
                  <a:gd name="connsiteX14" fmla="*/ 0 w 6668999"/>
                  <a:gd name="connsiteY14" fmla="*/ 2581230 h 4112173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859236 h 3390179"/>
                  <a:gd name="connsiteX1" fmla="*/ 1026959 w 6668999"/>
                  <a:gd name="connsiteY1" fmla="*/ 1064276 h 3390179"/>
                  <a:gd name="connsiteX2" fmla="*/ 660449 w 6668999"/>
                  <a:gd name="connsiteY2" fmla="*/ 72970 h 3390179"/>
                  <a:gd name="connsiteX3" fmla="*/ 2307558 w 6668999"/>
                  <a:gd name="connsiteY3" fmla="*/ 72971 h 3390179"/>
                  <a:gd name="connsiteX4" fmla="*/ 3312520 w 6668999"/>
                  <a:gd name="connsiteY4" fmla="*/ 60522 h 3390179"/>
                  <a:gd name="connsiteX5" fmla="*/ 4361441 w 6668999"/>
                  <a:gd name="connsiteY5" fmla="*/ 72971 h 3390179"/>
                  <a:gd name="connsiteX6" fmla="*/ 6008550 w 6668999"/>
                  <a:gd name="connsiteY6" fmla="*/ 72970 h 3390179"/>
                  <a:gd name="connsiteX7" fmla="*/ 5642040 w 6668999"/>
                  <a:gd name="connsiteY7" fmla="*/ 1064276 h 3390179"/>
                  <a:gd name="connsiteX8" fmla="*/ 6668999 w 6668999"/>
                  <a:gd name="connsiteY8" fmla="*/ 1859236 h 3390179"/>
                  <a:gd name="connsiteX9" fmla="*/ 5184996 w 6668999"/>
                  <a:gd name="connsiteY9" fmla="*/ 2300408 h 3390179"/>
                  <a:gd name="connsiteX10" fmla="*/ 4818476 w 6668999"/>
                  <a:gd name="connsiteY10" fmla="*/ 3291716 h 3390179"/>
                  <a:gd name="connsiteX11" fmla="*/ 3154257 w 6668999"/>
                  <a:gd name="connsiteY11" fmla="*/ 2898896 h 3390179"/>
                  <a:gd name="connsiteX12" fmla="*/ 1850523 w 6668999"/>
                  <a:gd name="connsiteY12" fmla="*/ 3291716 h 3390179"/>
                  <a:gd name="connsiteX13" fmla="*/ 1484003 w 6668999"/>
                  <a:gd name="connsiteY13" fmla="*/ 2300408 h 3390179"/>
                  <a:gd name="connsiteX14" fmla="*/ 0 w 6668999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8782 h 3540092"/>
                  <a:gd name="connsiteX1" fmla="*/ 1031121 w 6677323"/>
                  <a:gd name="connsiteY1" fmla="*/ 1063822 h 3540092"/>
                  <a:gd name="connsiteX2" fmla="*/ 664611 w 6677323"/>
                  <a:gd name="connsiteY2" fmla="*/ 72516 h 3540092"/>
                  <a:gd name="connsiteX3" fmla="*/ 2311720 w 6677323"/>
                  <a:gd name="connsiteY3" fmla="*/ 72517 h 3540092"/>
                  <a:gd name="connsiteX4" fmla="*/ 3316682 w 6677323"/>
                  <a:gd name="connsiteY4" fmla="*/ 60068 h 3540092"/>
                  <a:gd name="connsiteX5" fmla="*/ 4365603 w 6677323"/>
                  <a:gd name="connsiteY5" fmla="*/ 72517 h 3540092"/>
                  <a:gd name="connsiteX6" fmla="*/ 6012712 w 6677323"/>
                  <a:gd name="connsiteY6" fmla="*/ 72516 h 3540092"/>
                  <a:gd name="connsiteX7" fmla="*/ 5646202 w 6677323"/>
                  <a:gd name="connsiteY7" fmla="*/ 1063822 h 3540092"/>
                  <a:gd name="connsiteX8" fmla="*/ 6673161 w 6677323"/>
                  <a:gd name="connsiteY8" fmla="*/ 1858782 h 3540092"/>
                  <a:gd name="connsiteX9" fmla="*/ 5189158 w 6677323"/>
                  <a:gd name="connsiteY9" fmla="*/ 2299954 h 3540092"/>
                  <a:gd name="connsiteX10" fmla="*/ 4822638 w 6677323"/>
                  <a:gd name="connsiteY10" fmla="*/ 3291262 h 3540092"/>
                  <a:gd name="connsiteX11" fmla="*/ 3158419 w 6677323"/>
                  <a:gd name="connsiteY11" fmla="*/ 2898442 h 3540092"/>
                  <a:gd name="connsiteX12" fmla="*/ 1854685 w 6677323"/>
                  <a:gd name="connsiteY12" fmla="*/ 3291262 h 3540092"/>
                  <a:gd name="connsiteX13" fmla="*/ 1488165 w 6677323"/>
                  <a:gd name="connsiteY13" fmla="*/ 2299954 h 3540092"/>
                  <a:gd name="connsiteX14" fmla="*/ 4162 w 6677323"/>
                  <a:gd name="connsiteY14" fmla="*/ 1858782 h 3540092"/>
                  <a:gd name="connsiteX0" fmla="*/ 23224 w 6696385"/>
                  <a:gd name="connsiteY0" fmla="*/ 1863992 h 3545302"/>
                  <a:gd name="connsiteX1" fmla="*/ 606171 w 6696385"/>
                  <a:gd name="connsiteY1" fmla="*/ 1139371 h 3545302"/>
                  <a:gd name="connsiteX2" fmla="*/ 683673 w 6696385"/>
                  <a:gd name="connsiteY2" fmla="*/ 77726 h 3545302"/>
                  <a:gd name="connsiteX3" fmla="*/ 2330782 w 6696385"/>
                  <a:gd name="connsiteY3" fmla="*/ 77727 h 3545302"/>
                  <a:gd name="connsiteX4" fmla="*/ 3335744 w 6696385"/>
                  <a:gd name="connsiteY4" fmla="*/ 65278 h 3545302"/>
                  <a:gd name="connsiteX5" fmla="*/ 4384665 w 6696385"/>
                  <a:gd name="connsiteY5" fmla="*/ 77727 h 3545302"/>
                  <a:gd name="connsiteX6" fmla="*/ 6031774 w 6696385"/>
                  <a:gd name="connsiteY6" fmla="*/ 77726 h 3545302"/>
                  <a:gd name="connsiteX7" fmla="*/ 5665264 w 6696385"/>
                  <a:gd name="connsiteY7" fmla="*/ 1069032 h 3545302"/>
                  <a:gd name="connsiteX8" fmla="*/ 6692223 w 6696385"/>
                  <a:gd name="connsiteY8" fmla="*/ 1863992 h 3545302"/>
                  <a:gd name="connsiteX9" fmla="*/ 5208220 w 6696385"/>
                  <a:gd name="connsiteY9" fmla="*/ 2305164 h 3545302"/>
                  <a:gd name="connsiteX10" fmla="*/ 4841700 w 6696385"/>
                  <a:gd name="connsiteY10" fmla="*/ 3296472 h 3545302"/>
                  <a:gd name="connsiteX11" fmla="*/ 3177481 w 6696385"/>
                  <a:gd name="connsiteY11" fmla="*/ 2903652 h 3545302"/>
                  <a:gd name="connsiteX12" fmla="*/ 1873747 w 6696385"/>
                  <a:gd name="connsiteY12" fmla="*/ 3296472 h 3545302"/>
                  <a:gd name="connsiteX13" fmla="*/ 1507227 w 6696385"/>
                  <a:gd name="connsiteY13" fmla="*/ 2305164 h 3545302"/>
                  <a:gd name="connsiteX14" fmla="*/ 23224 w 6696385"/>
                  <a:gd name="connsiteY14" fmla="*/ 1863992 h 3545302"/>
                  <a:gd name="connsiteX0" fmla="*/ 30646 w 6703807"/>
                  <a:gd name="connsiteY0" fmla="*/ 1863992 h 3479603"/>
                  <a:gd name="connsiteX1" fmla="*/ 613593 w 6703807"/>
                  <a:gd name="connsiteY1" fmla="*/ 1139371 h 3479603"/>
                  <a:gd name="connsiteX2" fmla="*/ 691095 w 6703807"/>
                  <a:gd name="connsiteY2" fmla="*/ 77726 h 3479603"/>
                  <a:gd name="connsiteX3" fmla="*/ 2338204 w 6703807"/>
                  <a:gd name="connsiteY3" fmla="*/ 77727 h 3479603"/>
                  <a:gd name="connsiteX4" fmla="*/ 3343166 w 6703807"/>
                  <a:gd name="connsiteY4" fmla="*/ 65278 h 3479603"/>
                  <a:gd name="connsiteX5" fmla="*/ 4392087 w 6703807"/>
                  <a:gd name="connsiteY5" fmla="*/ 77727 h 3479603"/>
                  <a:gd name="connsiteX6" fmla="*/ 6039196 w 6703807"/>
                  <a:gd name="connsiteY6" fmla="*/ 77726 h 3479603"/>
                  <a:gd name="connsiteX7" fmla="*/ 5672686 w 6703807"/>
                  <a:gd name="connsiteY7" fmla="*/ 1069032 h 3479603"/>
                  <a:gd name="connsiteX8" fmla="*/ 6699645 w 6703807"/>
                  <a:gd name="connsiteY8" fmla="*/ 1863992 h 3479603"/>
                  <a:gd name="connsiteX9" fmla="*/ 5215642 w 6703807"/>
                  <a:gd name="connsiteY9" fmla="*/ 2305164 h 3479603"/>
                  <a:gd name="connsiteX10" fmla="*/ 4849122 w 6703807"/>
                  <a:gd name="connsiteY10" fmla="*/ 3296472 h 3479603"/>
                  <a:gd name="connsiteX11" fmla="*/ 3184903 w 6703807"/>
                  <a:gd name="connsiteY11" fmla="*/ 2903652 h 3479603"/>
                  <a:gd name="connsiteX12" fmla="*/ 1881169 w 6703807"/>
                  <a:gd name="connsiteY12" fmla="*/ 3296472 h 3479603"/>
                  <a:gd name="connsiteX13" fmla="*/ 1681703 w 6703807"/>
                  <a:gd name="connsiteY13" fmla="*/ 1891926 h 3479603"/>
                  <a:gd name="connsiteX14" fmla="*/ 30646 w 6703807"/>
                  <a:gd name="connsiteY14" fmla="*/ 1863992 h 3479603"/>
                  <a:gd name="connsiteX0" fmla="*/ 50411 w 6358692"/>
                  <a:gd name="connsiteY0" fmla="*/ 2123366 h 3479603"/>
                  <a:gd name="connsiteX1" fmla="*/ 268478 w 6358692"/>
                  <a:gd name="connsiteY1" fmla="*/ 1139371 h 3479603"/>
                  <a:gd name="connsiteX2" fmla="*/ 345980 w 6358692"/>
                  <a:gd name="connsiteY2" fmla="*/ 77726 h 3479603"/>
                  <a:gd name="connsiteX3" fmla="*/ 1993089 w 6358692"/>
                  <a:gd name="connsiteY3" fmla="*/ 77727 h 3479603"/>
                  <a:gd name="connsiteX4" fmla="*/ 2998051 w 6358692"/>
                  <a:gd name="connsiteY4" fmla="*/ 65278 h 3479603"/>
                  <a:gd name="connsiteX5" fmla="*/ 4046972 w 6358692"/>
                  <a:gd name="connsiteY5" fmla="*/ 77727 h 3479603"/>
                  <a:gd name="connsiteX6" fmla="*/ 5694081 w 6358692"/>
                  <a:gd name="connsiteY6" fmla="*/ 77726 h 3479603"/>
                  <a:gd name="connsiteX7" fmla="*/ 5327571 w 6358692"/>
                  <a:gd name="connsiteY7" fmla="*/ 1069032 h 3479603"/>
                  <a:gd name="connsiteX8" fmla="*/ 6354530 w 6358692"/>
                  <a:gd name="connsiteY8" fmla="*/ 1863992 h 3479603"/>
                  <a:gd name="connsiteX9" fmla="*/ 4870527 w 6358692"/>
                  <a:gd name="connsiteY9" fmla="*/ 2305164 h 3479603"/>
                  <a:gd name="connsiteX10" fmla="*/ 4504007 w 6358692"/>
                  <a:gd name="connsiteY10" fmla="*/ 3296472 h 3479603"/>
                  <a:gd name="connsiteX11" fmla="*/ 2839788 w 6358692"/>
                  <a:gd name="connsiteY11" fmla="*/ 2903652 h 3479603"/>
                  <a:gd name="connsiteX12" fmla="*/ 1536054 w 6358692"/>
                  <a:gd name="connsiteY12" fmla="*/ 3296472 h 3479603"/>
                  <a:gd name="connsiteX13" fmla="*/ 1336588 w 6358692"/>
                  <a:gd name="connsiteY13" fmla="*/ 1891926 h 3479603"/>
                  <a:gd name="connsiteX14" fmla="*/ 50411 w 6358692"/>
                  <a:gd name="connsiteY14" fmla="*/ 2123366 h 3479603"/>
                  <a:gd name="connsiteX0" fmla="*/ 40955 w 6349236"/>
                  <a:gd name="connsiteY0" fmla="*/ 2123366 h 3451057"/>
                  <a:gd name="connsiteX1" fmla="*/ 259022 w 6349236"/>
                  <a:gd name="connsiteY1" fmla="*/ 1139371 h 3451057"/>
                  <a:gd name="connsiteX2" fmla="*/ 336524 w 6349236"/>
                  <a:gd name="connsiteY2" fmla="*/ 77726 h 3451057"/>
                  <a:gd name="connsiteX3" fmla="*/ 1983633 w 6349236"/>
                  <a:gd name="connsiteY3" fmla="*/ 77727 h 3451057"/>
                  <a:gd name="connsiteX4" fmla="*/ 2988595 w 6349236"/>
                  <a:gd name="connsiteY4" fmla="*/ 65278 h 3451057"/>
                  <a:gd name="connsiteX5" fmla="*/ 4037516 w 6349236"/>
                  <a:gd name="connsiteY5" fmla="*/ 77727 h 3451057"/>
                  <a:gd name="connsiteX6" fmla="*/ 5684625 w 6349236"/>
                  <a:gd name="connsiteY6" fmla="*/ 77726 h 3451057"/>
                  <a:gd name="connsiteX7" fmla="*/ 5318115 w 6349236"/>
                  <a:gd name="connsiteY7" fmla="*/ 1069032 h 3451057"/>
                  <a:gd name="connsiteX8" fmla="*/ 6345074 w 6349236"/>
                  <a:gd name="connsiteY8" fmla="*/ 1863992 h 3451057"/>
                  <a:gd name="connsiteX9" fmla="*/ 4861071 w 6349236"/>
                  <a:gd name="connsiteY9" fmla="*/ 2305164 h 3451057"/>
                  <a:gd name="connsiteX10" fmla="*/ 4494551 w 6349236"/>
                  <a:gd name="connsiteY10" fmla="*/ 3296472 h 3451057"/>
                  <a:gd name="connsiteX11" fmla="*/ 2830332 w 6349236"/>
                  <a:gd name="connsiteY11" fmla="*/ 2903652 h 3451057"/>
                  <a:gd name="connsiteX12" fmla="*/ 1526598 w 6349236"/>
                  <a:gd name="connsiteY12" fmla="*/ 3296472 h 3451057"/>
                  <a:gd name="connsiteX13" fmla="*/ 1177663 w 6349236"/>
                  <a:gd name="connsiteY13" fmla="*/ 2331541 h 3451057"/>
                  <a:gd name="connsiteX14" fmla="*/ 40955 w 6349236"/>
                  <a:gd name="connsiteY14" fmla="*/ 2123366 h 3451057"/>
                  <a:gd name="connsiteX0" fmla="*/ 40955 w 6372408"/>
                  <a:gd name="connsiteY0" fmla="*/ 2123366 h 3451057"/>
                  <a:gd name="connsiteX1" fmla="*/ 259022 w 6372408"/>
                  <a:gd name="connsiteY1" fmla="*/ 1139371 h 3451057"/>
                  <a:gd name="connsiteX2" fmla="*/ 336524 w 6372408"/>
                  <a:gd name="connsiteY2" fmla="*/ 77726 h 3451057"/>
                  <a:gd name="connsiteX3" fmla="*/ 1983633 w 6372408"/>
                  <a:gd name="connsiteY3" fmla="*/ 77727 h 3451057"/>
                  <a:gd name="connsiteX4" fmla="*/ 2988595 w 6372408"/>
                  <a:gd name="connsiteY4" fmla="*/ 65278 h 3451057"/>
                  <a:gd name="connsiteX5" fmla="*/ 4037516 w 6372408"/>
                  <a:gd name="connsiteY5" fmla="*/ 77727 h 3451057"/>
                  <a:gd name="connsiteX6" fmla="*/ 5684625 w 6372408"/>
                  <a:gd name="connsiteY6" fmla="*/ 77726 h 3451057"/>
                  <a:gd name="connsiteX7" fmla="*/ 5318115 w 6372408"/>
                  <a:gd name="connsiteY7" fmla="*/ 1069032 h 3451057"/>
                  <a:gd name="connsiteX8" fmla="*/ 6345074 w 6372408"/>
                  <a:gd name="connsiteY8" fmla="*/ 1863992 h 3451057"/>
                  <a:gd name="connsiteX9" fmla="*/ 4021405 w 6372408"/>
                  <a:gd name="connsiteY9" fmla="*/ 1641344 h 3451057"/>
                  <a:gd name="connsiteX10" fmla="*/ 4494551 w 6372408"/>
                  <a:gd name="connsiteY10" fmla="*/ 3296472 h 3451057"/>
                  <a:gd name="connsiteX11" fmla="*/ 2830332 w 6372408"/>
                  <a:gd name="connsiteY11" fmla="*/ 2903652 h 3451057"/>
                  <a:gd name="connsiteX12" fmla="*/ 1526598 w 6372408"/>
                  <a:gd name="connsiteY12" fmla="*/ 3296472 h 3451057"/>
                  <a:gd name="connsiteX13" fmla="*/ 1177663 w 6372408"/>
                  <a:gd name="connsiteY13" fmla="*/ 2331541 h 3451057"/>
                  <a:gd name="connsiteX14" fmla="*/ 40955 w 6372408"/>
                  <a:gd name="connsiteY14" fmla="*/ 2123366 h 3451057"/>
                  <a:gd name="connsiteX0" fmla="*/ 40955 w 6372408"/>
                  <a:gd name="connsiteY0" fmla="*/ 2186898 h 3514589"/>
                  <a:gd name="connsiteX1" fmla="*/ 259022 w 6372408"/>
                  <a:gd name="connsiteY1" fmla="*/ 1202903 h 3514589"/>
                  <a:gd name="connsiteX2" fmla="*/ 336524 w 6372408"/>
                  <a:gd name="connsiteY2" fmla="*/ 141258 h 3514589"/>
                  <a:gd name="connsiteX3" fmla="*/ 1983633 w 6372408"/>
                  <a:gd name="connsiteY3" fmla="*/ 141259 h 3514589"/>
                  <a:gd name="connsiteX4" fmla="*/ 2412699 w 6372408"/>
                  <a:gd name="connsiteY4" fmla="*/ 1337752 h 3514589"/>
                  <a:gd name="connsiteX5" fmla="*/ 4037516 w 6372408"/>
                  <a:gd name="connsiteY5" fmla="*/ 141259 h 3514589"/>
                  <a:gd name="connsiteX6" fmla="*/ 5684625 w 6372408"/>
                  <a:gd name="connsiteY6" fmla="*/ 141258 h 3514589"/>
                  <a:gd name="connsiteX7" fmla="*/ 5318115 w 6372408"/>
                  <a:gd name="connsiteY7" fmla="*/ 1132564 h 3514589"/>
                  <a:gd name="connsiteX8" fmla="*/ 6345074 w 6372408"/>
                  <a:gd name="connsiteY8" fmla="*/ 1927524 h 3514589"/>
                  <a:gd name="connsiteX9" fmla="*/ 4021405 w 6372408"/>
                  <a:gd name="connsiteY9" fmla="*/ 1704876 h 3514589"/>
                  <a:gd name="connsiteX10" fmla="*/ 4494551 w 6372408"/>
                  <a:gd name="connsiteY10" fmla="*/ 3360004 h 3514589"/>
                  <a:gd name="connsiteX11" fmla="*/ 2830332 w 6372408"/>
                  <a:gd name="connsiteY11" fmla="*/ 2967184 h 3514589"/>
                  <a:gd name="connsiteX12" fmla="*/ 1526598 w 6372408"/>
                  <a:gd name="connsiteY12" fmla="*/ 3360004 h 3514589"/>
                  <a:gd name="connsiteX13" fmla="*/ 1177663 w 6372408"/>
                  <a:gd name="connsiteY13" fmla="*/ 2395073 h 3514589"/>
                  <a:gd name="connsiteX14" fmla="*/ 40955 w 6372408"/>
                  <a:gd name="connsiteY14" fmla="*/ 2186898 h 3514589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311021 w 6372408"/>
                  <a:gd name="connsiteY3" fmla="*/ 809599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667109 w 6372408"/>
                  <a:gd name="connsiteY3" fmla="*/ 457906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16359 h 3444050"/>
                  <a:gd name="connsiteX1" fmla="*/ 259022 w 6372408"/>
                  <a:gd name="connsiteY1" fmla="*/ 1132364 h 3444050"/>
                  <a:gd name="connsiteX2" fmla="*/ 336524 w 6372408"/>
                  <a:gd name="connsiteY2" fmla="*/ 70719 h 3444050"/>
                  <a:gd name="connsiteX3" fmla="*/ 1667109 w 6372408"/>
                  <a:gd name="connsiteY3" fmla="*/ 439996 h 3444050"/>
                  <a:gd name="connsiteX4" fmla="*/ 2764391 w 6372408"/>
                  <a:gd name="connsiteY4" fmla="*/ 1025425 h 3444050"/>
                  <a:gd name="connsiteX5" fmla="*/ 4037516 w 6372408"/>
                  <a:gd name="connsiteY5" fmla="*/ 70720 h 3444050"/>
                  <a:gd name="connsiteX6" fmla="*/ 5684625 w 6372408"/>
                  <a:gd name="connsiteY6" fmla="*/ 70719 h 3444050"/>
                  <a:gd name="connsiteX7" fmla="*/ 5318115 w 6372408"/>
                  <a:gd name="connsiteY7" fmla="*/ 1062025 h 3444050"/>
                  <a:gd name="connsiteX8" fmla="*/ 6345074 w 6372408"/>
                  <a:gd name="connsiteY8" fmla="*/ 1856985 h 3444050"/>
                  <a:gd name="connsiteX9" fmla="*/ 4021405 w 6372408"/>
                  <a:gd name="connsiteY9" fmla="*/ 1634337 h 3444050"/>
                  <a:gd name="connsiteX10" fmla="*/ 4494551 w 6372408"/>
                  <a:gd name="connsiteY10" fmla="*/ 3289465 h 3444050"/>
                  <a:gd name="connsiteX11" fmla="*/ 2830332 w 6372408"/>
                  <a:gd name="connsiteY11" fmla="*/ 2896645 h 3444050"/>
                  <a:gd name="connsiteX12" fmla="*/ 1526598 w 6372408"/>
                  <a:gd name="connsiteY12" fmla="*/ 3289465 h 3444050"/>
                  <a:gd name="connsiteX13" fmla="*/ 1177663 w 6372408"/>
                  <a:gd name="connsiteY13" fmla="*/ 2324534 h 3444050"/>
                  <a:gd name="connsiteX14" fmla="*/ 40955 w 6372408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6116503"/>
                  <a:gd name="connsiteY0" fmla="*/ 2156445 h 3484136"/>
                  <a:gd name="connsiteX1" fmla="*/ 259022 w 6116503"/>
                  <a:gd name="connsiteY1" fmla="*/ 1172450 h 3484136"/>
                  <a:gd name="connsiteX2" fmla="*/ 336524 w 6116503"/>
                  <a:gd name="connsiteY2" fmla="*/ 110805 h 3484136"/>
                  <a:gd name="connsiteX3" fmla="*/ 1667109 w 6116503"/>
                  <a:gd name="connsiteY3" fmla="*/ 480082 h 3484136"/>
                  <a:gd name="connsiteX4" fmla="*/ 2764391 w 6116503"/>
                  <a:gd name="connsiteY4" fmla="*/ 1065511 h 3484136"/>
                  <a:gd name="connsiteX5" fmla="*/ 4037516 w 6116503"/>
                  <a:gd name="connsiteY5" fmla="*/ 110806 h 3484136"/>
                  <a:gd name="connsiteX6" fmla="*/ 5684625 w 6116503"/>
                  <a:gd name="connsiteY6" fmla="*/ 110805 h 3484136"/>
                  <a:gd name="connsiteX7" fmla="*/ 6083046 w 6116503"/>
                  <a:gd name="connsiteY7" fmla="*/ 926264 h 3484136"/>
                  <a:gd name="connsiteX8" fmla="*/ 5026228 w 6116503"/>
                  <a:gd name="connsiteY8" fmla="*/ 1176101 h 3484136"/>
                  <a:gd name="connsiteX9" fmla="*/ 4021405 w 6116503"/>
                  <a:gd name="connsiteY9" fmla="*/ 1674423 h 3484136"/>
                  <a:gd name="connsiteX10" fmla="*/ 4494551 w 6116503"/>
                  <a:gd name="connsiteY10" fmla="*/ 3329551 h 3484136"/>
                  <a:gd name="connsiteX11" fmla="*/ 2830332 w 6116503"/>
                  <a:gd name="connsiteY11" fmla="*/ 2936731 h 3484136"/>
                  <a:gd name="connsiteX12" fmla="*/ 1526598 w 6116503"/>
                  <a:gd name="connsiteY12" fmla="*/ 3329551 h 3484136"/>
                  <a:gd name="connsiteX13" fmla="*/ 1177663 w 6116503"/>
                  <a:gd name="connsiteY13" fmla="*/ 2364620 h 3484136"/>
                  <a:gd name="connsiteX14" fmla="*/ 40955 w 6116503"/>
                  <a:gd name="connsiteY14" fmla="*/ 2156445 h 3484136"/>
                  <a:gd name="connsiteX0" fmla="*/ 40955 w 6116503"/>
                  <a:gd name="connsiteY0" fmla="*/ 2156445 h 3619562"/>
                  <a:gd name="connsiteX1" fmla="*/ 259022 w 6116503"/>
                  <a:gd name="connsiteY1" fmla="*/ 1172450 h 3619562"/>
                  <a:gd name="connsiteX2" fmla="*/ 336524 w 6116503"/>
                  <a:gd name="connsiteY2" fmla="*/ 110805 h 3619562"/>
                  <a:gd name="connsiteX3" fmla="*/ 1667109 w 6116503"/>
                  <a:gd name="connsiteY3" fmla="*/ 480082 h 3619562"/>
                  <a:gd name="connsiteX4" fmla="*/ 2764391 w 6116503"/>
                  <a:gd name="connsiteY4" fmla="*/ 1065511 h 3619562"/>
                  <a:gd name="connsiteX5" fmla="*/ 4037516 w 6116503"/>
                  <a:gd name="connsiteY5" fmla="*/ 110806 h 3619562"/>
                  <a:gd name="connsiteX6" fmla="*/ 5684625 w 6116503"/>
                  <a:gd name="connsiteY6" fmla="*/ 110805 h 3619562"/>
                  <a:gd name="connsiteX7" fmla="*/ 6083046 w 6116503"/>
                  <a:gd name="connsiteY7" fmla="*/ 926264 h 3619562"/>
                  <a:gd name="connsiteX8" fmla="*/ 5026228 w 6116503"/>
                  <a:gd name="connsiteY8" fmla="*/ 1176101 h 3619562"/>
                  <a:gd name="connsiteX9" fmla="*/ 4021405 w 6116503"/>
                  <a:gd name="connsiteY9" fmla="*/ 1674423 h 3619562"/>
                  <a:gd name="connsiteX10" fmla="*/ 4494551 w 6116503"/>
                  <a:gd name="connsiteY10" fmla="*/ 3329551 h 3619562"/>
                  <a:gd name="connsiteX11" fmla="*/ 2830332 w 6116503"/>
                  <a:gd name="connsiteY11" fmla="*/ 2936731 h 3619562"/>
                  <a:gd name="connsiteX12" fmla="*/ 1557371 w 6116503"/>
                  <a:gd name="connsiteY12" fmla="*/ 3610904 h 3619562"/>
                  <a:gd name="connsiteX13" fmla="*/ 1177663 w 6116503"/>
                  <a:gd name="connsiteY13" fmla="*/ 2364620 h 3619562"/>
                  <a:gd name="connsiteX14" fmla="*/ 40955 w 6116503"/>
                  <a:gd name="connsiteY14" fmla="*/ 2156445 h 3619562"/>
                  <a:gd name="connsiteX0" fmla="*/ 5474 w 6081022"/>
                  <a:gd name="connsiteY0" fmla="*/ 2156445 h 3619562"/>
                  <a:gd name="connsiteX1" fmla="*/ 693930 w 6081022"/>
                  <a:gd name="connsiteY1" fmla="*/ 1212016 h 3619562"/>
                  <a:gd name="connsiteX2" fmla="*/ 301043 w 6081022"/>
                  <a:gd name="connsiteY2" fmla="*/ 110805 h 3619562"/>
                  <a:gd name="connsiteX3" fmla="*/ 1631628 w 6081022"/>
                  <a:gd name="connsiteY3" fmla="*/ 480082 h 3619562"/>
                  <a:gd name="connsiteX4" fmla="*/ 2728910 w 6081022"/>
                  <a:gd name="connsiteY4" fmla="*/ 1065511 h 3619562"/>
                  <a:gd name="connsiteX5" fmla="*/ 4002035 w 6081022"/>
                  <a:gd name="connsiteY5" fmla="*/ 110806 h 3619562"/>
                  <a:gd name="connsiteX6" fmla="*/ 5649144 w 6081022"/>
                  <a:gd name="connsiteY6" fmla="*/ 110805 h 3619562"/>
                  <a:gd name="connsiteX7" fmla="*/ 6047565 w 6081022"/>
                  <a:gd name="connsiteY7" fmla="*/ 926264 h 3619562"/>
                  <a:gd name="connsiteX8" fmla="*/ 4990747 w 6081022"/>
                  <a:gd name="connsiteY8" fmla="*/ 1176101 h 3619562"/>
                  <a:gd name="connsiteX9" fmla="*/ 3985924 w 6081022"/>
                  <a:gd name="connsiteY9" fmla="*/ 1674423 h 3619562"/>
                  <a:gd name="connsiteX10" fmla="*/ 4459070 w 6081022"/>
                  <a:gd name="connsiteY10" fmla="*/ 3329551 h 3619562"/>
                  <a:gd name="connsiteX11" fmla="*/ 2794851 w 6081022"/>
                  <a:gd name="connsiteY11" fmla="*/ 2936731 h 3619562"/>
                  <a:gd name="connsiteX12" fmla="*/ 1521890 w 6081022"/>
                  <a:gd name="connsiteY12" fmla="*/ 3610904 h 3619562"/>
                  <a:gd name="connsiteX13" fmla="*/ 1142182 w 6081022"/>
                  <a:gd name="connsiteY13" fmla="*/ 2364620 h 3619562"/>
                  <a:gd name="connsiteX14" fmla="*/ 5474 w 6081022"/>
                  <a:gd name="connsiteY14" fmla="*/ 2156445 h 3619562"/>
                  <a:gd name="connsiteX0" fmla="*/ 21490 w 6097038"/>
                  <a:gd name="connsiteY0" fmla="*/ 2156445 h 3619562"/>
                  <a:gd name="connsiteX1" fmla="*/ 406611 w 6097038"/>
                  <a:gd name="connsiteY1" fmla="*/ 1418635 h 3619562"/>
                  <a:gd name="connsiteX2" fmla="*/ 317059 w 6097038"/>
                  <a:gd name="connsiteY2" fmla="*/ 110805 h 3619562"/>
                  <a:gd name="connsiteX3" fmla="*/ 1647644 w 6097038"/>
                  <a:gd name="connsiteY3" fmla="*/ 480082 h 3619562"/>
                  <a:gd name="connsiteX4" fmla="*/ 2744926 w 6097038"/>
                  <a:gd name="connsiteY4" fmla="*/ 1065511 h 3619562"/>
                  <a:gd name="connsiteX5" fmla="*/ 4018051 w 6097038"/>
                  <a:gd name="connsiteY5" fmla="*/ 110806 h 3619562"/>
                  <a:gd name="connsiteX6" fmla="*/ 5665160 w 6097038"/>
                  <a:gd name="connsiteY6" fmla="*/ 110805 h 3619562"/>
                  <a:gd name="connsiteX7" fmla="*/ 6063581 w 6097038"/>
                  <a:gd name="connsiteY7" fmla="*/ 926264 h 3619562"/>
                  <a:gd name="connsiteX8" fmla="*/ 5006763 w 6097038"/>
                  <a:gd name="connsiteY8" fmla="*/ 1176101 h 3619562"/>
                  <a:gd name="connsiteX9" fmla="*/ 4001940 w 6097038"/>
                  <a:gd name="connsiteY9" fmla="*/ 1674423 h 3619562"/>
                  <a:gd name="connsiteX10" fmla="*/ 4475086 w 6097038"/>
                  <a:gd name="connsiteY10" fmla="*/ 3329551 h 3619562"/>
                  <a:gd name="connsiteX11" fmla="*/ 2810867 w 6097038"/>
                  <a:gd name="connsiteY11" fmla="*/ 2936731 h 3619562"/>
                  <a:gd name="connsiteX12" fmla="*/ 1537906 w 6097038"/>
                  <a:gd name="connsiteY12" fmla="*/ 3610904 h 3619562"/>
                  <a:gd name="connsiteX13" fmla="*/ 1158198 w 6097038"/>
                  <a:gd name="connsiteY13" fmla="*/ 2364620 h 3619562"/>
                  <a:gd name="connsiteX14" fmla="*/ 21490 w 6097038"/>
                  <a:gd name="connsiteY14" fmla="*/ 2156445 h 3619562"/>
                  <a:gd name="connsiteX0" fmla="*/ 21490 w 6063924"/>
                  <a:gd name="connsiteY0" fmla="*/ 2086385 h 3549502"/>
                  <a:gd name="connsiteX1" fmla="*/ 406611 w 6063924"/>
                  <a:gd name="connsiteY1" fmla="*/ 1348575 h 3549502"/>
                  <a:gd name="connsiteX2" fmla="*/ 317059 w 6063924"/>
                  <a:gd name="connsiteY2" fmla="*/ 40745 h 3549502"/>
                  <a:gd name="connsiteX3" fmla="*/ 1647644 w 6063924"/>
                  <a:gd name="connsiteY3" fmla="*/ 410022 h 3549502"/>
                  <a:gd name="connsiteX4" fmla="*/ 2744926 w 6063924"/>
                  <a:gd name="connsiteY4" fmla="*/ 995451 h 3549502"/>
                  <a:gd name="connsiteX5" fmla="*/ 4018051 w 6063924"/>
                  <a:gd name="connsiteY5" fmla="*/ 40746 h 3549502"/>
                  <a:gd name="connsiteX6" fmla="*/ 4895833 w 6063924"/>
                  <a:gd name="connsiteY6" fmla="*/ 242968 h 3549502"/>
                  <a:gd name="connsiteX7" fmla="*/ 6063581 w 6063924"/>
                  <a:gd name="connsiteY7" fmla="*/ 856204 h 3549502"/>
                  <a:gd name="connsiteX8" fmla="*/ 5006763 w 6063924"/>
                  <a:gd name="connsiteY8" fmla="*/ 1106041 h 3549502"/>
                  <a:gd name="connsiteX9" fmla="*/ 4001940 w 6063924"/>
                  <a:gd name="connsiteY9" fmla="*/ 1604363 h 3549502"/>
                  <a:gd name="connsiteX10" fmla="*/ 4475086 w 6063924"/>
                  <a:gd name="connsiteY10" fmla="*/ 3259491 h 3549502"/>
                  <a:gd name="connsiteX11" fmla="*/ 2810867 w 6063924"/>
                  <a:gd name="connsiteY11" fmla="*/ 2866671 h 3549502"/>
                  <a:gd name="connsiteX12" fmla="*/ 1537906 w 6063924"/>
                  <a:gd name="connsiteY12" fmla="*/ 3540844 h 3549502"/>
                  <a:gd name="connsiteX13" fmla="*/ 1158198 w 6063924"/>
                  <a:gd name="connsiteY13" fmla="*/ 2294560 h 3549502"/>
                  <a:gd name="connsiteX14" fmla="*/ 21490 w 6063924"/>
                  <a:gd name="connsiteY14" fmla="*/ 2086385 h 3549502"/>
                  <a:gd name="connsiteX0" fmla="*/ 21490 w 5009341"/>
                  <a:gd name="connsiteY0" fmla="*/ 2088696 h 3551813"/>
                  <a:gd name="connsiteX1" fmla="*/ 406611 w 5009341"/>
                  <a:gd name="connsiteY1" fmla="*/ 1350886 h 3551813"/>
                  <a:gd name="connsiteX2" fmla="*/ 317059 w 5009341"/>
                  <a:gd name="connsiteY2" fmla="*/ 43056 h 3551813"/>
                  <a:gd name="connsiteX3" fmla="*/ 1647644 w 5009341"/>
                  <a:gd name="connsiteY3" fmla="*/ 412333 h 3551813"/>
                  <a:gd name="connsiteX4" fmla="*/ 2744926 w 5009341"/>
                  <a:gd name="connsiteY4" fmla="*/ 997762 h 3551813"/>
                  <a:gd name="connsiteX5" fmla="*/ 4018051 w 5009341"/>
                  <a:gd name="connsiteY5" fmla="*/ 43057 h 3551813"/>
                  <a:gd name="connsiteX6" fmla="*/ 4895833 w 5009341"/>
                  <a:gd name="connsiteY6" fmla="*/ 245279 h 3551813"/>
                  <a:gd name="connsiteX7" fmla="*/ 4309515 w 5009341"/>
                  <a:gd name="connsiteY7" fmla="*/ 968419 h 3551813"/>
                  <a:gd name="connsiteX8" fmla="*/ 5006763 w 5009341"/>
                  <a:gd name="connsiteY8" fmla="*/ 1108352 h 3551813"/>
                  <a:gd name="connsiteX9" fmla="*/ 4001940 w 5009341"/>
                  <a:gd name="connsiteY9" fmla="*/ 1606674 h 3551813"/>
                  <a:gd name="connsiteX10" fmla="*/ 4475086 w 5009341"/>
                  <a:gd name="connsiteY10" fmla="*/ 3261802 h 3551813"/>
                  <a:gd name="connsiteX11" fmla="*/ 2810867 w 5009341"/>
                  <a:gd name="connsiteY11" fmla="*/ 2868982 h 3551813"/>
                  <a:gd name="connsiteX12" fmla="*/ 1537906 w 5009341"/>
                  <a:gd name="connsiteY12" fmla="*/ 3543155 h 3551813"/>
                  <a:gd name="connsiteX13" fmla="*/ 1158198 w 5009341"/>
                  <a:gd name="connsiteY13" fmla="*/ 2296871 h 3551813"/>
                  <a:gd name="connsiteX14" fmla="*/ 21490 w 5009341"/>
                  <a:gd name="connsiteY14" fmla="*/ 2088696 h 3551813"/>
                  <a:gd name="connsiteX0" fmla="*/ 21490 w 5009341"/>
                  <a:gd name="connsiteY0" fmla="*/ 2083661 h 3546778"/>
                  <a:gd name="connsiteX1" fmla="*/ 406611 w 5009341"/>
                  <a:gd name="connsiteY1" fmla="*/ 1345851 h 3546778"/>
                  <a:gd name="connsiteX2" fmla="*/ 317059 w 5009341"/>
                  <a:gd name="connsiteY2" fmla="*/ 38021 h 3546778"/>
                  <a:gd name="connsiteX3" fmla="*/ 1647644 w 5009341"/>
                  <a:gd name="connsiteY3" fmla="*/ 407298 h 3546778"/>
                  <a:gd name="connsiteX4" fmla="*/ 2744926 w 5009341"/>
                  <a:gd name="connsiteY4" fmla="*/ 992727 h 3546778"/>
                  <a:gd name="connsiteX5" fmla="*/ 3635586 w 5009341"/>
                  <a:gd name="connsiteY5" fmla="*/ 613918 h 3546778"/>
                  <a:gd name="connsiteX6" fmla="*/ 4895833 w 5009341"/>
                  <a:gd name="connsiteY6" fmla="*/ 240244 h 3546778"/>
                  <a:gd name="connsiteX7" fmla="*/ 4309515 w 5009341"/>
                  <a:gd name="connsiteY7" fmla="*/ 963384 h 3546778"/>
                  <a:gd name="connsiteX8" fmla="*/ 5006763 w 5009341"/>
                  <a:gd name="connsiteY8" fmla="*/ 1103317 h 3546778"/>
                  <a:gd name="connsiteX9" fmla="*/ 4001940 w 5009341"/>
                  <a:gd name="connsiteY9" fmla="*/ 1601639 h 3546778"/>
                  <a:gd name="connsiteX10" fmla="*/ 4475086 w 5009341"/>
                  <a:gd name="connsiteY10" fmla="*/ 3256767 h 3546778"/>
                  <a:gd name="connsiteX11" fmla="*/ 2810867 w 5009341"/>
                  <a:gd name="connsiteY11" fmla="*/ 2863947 h 3546778"/>
                  <a:gd name="connsiteX12" fmla="*/ 1537906 w 5009341"/>
                  <a:gd name="connsiteY12" fmla="*/ 3538120 h 3546778"/>
                  <a:gd name="connsiteX13" fmla="*/ 1158198 w 5009341"/>
                  <a:gd name="connsiteY13" fmla="*/ 2291836 h 3546778"/>
                  <a:gd name="connsiteX14" fmla="*/ 21490 w 5009341"/>
                  <a:gd name="connsiteY14" fmla="*/ 2083661 h 3546778"/>
                  <a:gd name="connsiteX0" fmla="*/ 21490 w 5009970"/>
                  <a:gd name="connsiteY0" fmla="*/ 2083661 h 3546778"/>
                  <a:gd name="connsiteX1" fmla="*/ 406611 w 5009970"/>
                  <a:gd name="connsiteY1" fmla="*/ 1345851 h 3546778"/>
                  <a:gd name="connsiteX2" fmla="*/ 317059 w 5009970"/>
                  <a:gd name="connsiteY2" fmla="*/ 38021 h 3546778"/>
                  <a:gd name="connsiteX3" fmla="*/ 1647644 w 5009970"/>
                  <a:gd name="connsiteY3" fmla="*/ 407298 h 3546778"/>
                  <a:gd name="connsiteX4" fmla="*/ 2744926 w 5009970"/>
                  <a:gd name="connsiteY4" fmla="*/ 992727 h 3546778"/>
                  <a:gd name="connsiteX5" fmla="*/ 3635586 w 5009970"/>
                  <a:gd name="connsiteY5" fmla="*/ 613918 h 3546778"/>
                  <a:gd name="connsiteX6" fmla="*/ 3981433 w 5009970"/>
                  <a:gd name="connsiteY6" fmla="*/ 838121 h 3546778"/>
                  <a:gd name="connsiteX7" fmla="*/ 4309515 w 5009970"/>
                  <a:gd name="connsiteY7" fmla="*/ 963384 h 3546778"/>
                  <a:gd name="connsiteX8" fmla="*/ 5006763 w 5009970"/>
                  <a:gd name="connsiteY8" fmla="*/ 1103317 h 3546778"/>
                  <a:gd name="connsiteX9" fmla="*/ 4001940 w 5009970"/>
                  <a:gd name="connsiteY9" fmla="*/ 1601639 h 3546778"/>
                  <a:gd name="connsiteX10" fmla="*/ 4475086 w 5009970"/>
                  <a:gd name="connsiteY10" fmla="*/ 3256767 h 3546778"/>
                  <a:gd name="connsiteX11" fmla="*/ 2810867 w 5009970"/>
                  <a:gd name="connsiteY11" fmla="*/ 2863947 h 3546778"/>
                  <a:gd name="connsiteX12" fmla="*/ 1537906 w 5009970"/>
                  <a:gd name="connsiteY12" fmla="*/ 3538120 h 3546778"/>
                  <a:gd name="connsiteX13" fmla="*/ 1158198 w 5009970"/>
                  <a:gd name="connsiteY13" fmla="*/ 2291836 h 3546778"/>
                  <a:gd name="connsiteX14" fmla="*/ 21490 w 5009970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309515 w 4515197"/>
                  <a:gd name="connsiteY7" fmla="*/ 96338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041350 w 4515197"/>
                  <a:gd name="connsiteY7" fmla="*/ 102053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4969"/>
                  <a:gd name="connsiteY0" fmla="*/ 2083661 h 3538819"/>
                  <a:gd name="connsiteX1" fmla="*/ 406611 w 4514969"/>
                  <a:gd name="connsiteY1" fmla="*/ 1345851 h 3538819"/>
                  <a:gd name="connsiteX2" fmla="*/ 317059 w 4514969"/>
                  <a:gd name="connsiteY2" fmla="*/ 38021 h 3538819"/>
                  <a:gd name="connsiteX3" fmla="*/ 1647644 w 4514969"/>
                  <a:gd name="connsiteY3" fmla="*/ 407298 h 3538819"/>
                  <a:gd name="connsiteX4" fmla="*/ 2744926 w 4514969"/>
                  <a:gd name="connsiteY4" fmla="*/ 992727 h 3538819"/>
                  <a:gd name="connsiteX5" fmla="*/ 3635586 w 4514969"/>
                  <a:gd name="connsiteY5" fmla="*/ 613918 h 3538819"/>
                  <a:gd name="connsiteX6" fmla="*/ 3981433 w 4514969"/>
                  <a:gd name="connsiteY6" fmla="*/ 838121 h 3538819"/>
                  <a:gd name="connsiteX7" fmla="*/ 4041350 w 4514969"/>
                  <a:gd name="connsiteY7" fmla="*/ 1020534 h 3538819"/>
                  <a:gd name="connsiteX8" fmla="*/ 4039609 w 4514969"/>
                  <a:gd name="connsiteY8" fmla="*/ 1151675 h 3538819"/>
                  <a:gd name="connsiteX9" fmla="*/ 4001940 w 4514969"/>
                  <a:gd name="connsiteY9" fmla="*/ 1601639 h 3538819"/>
                  <a:gd name="connsiteX10" fmla="*/ 4475086 w 4514969"/>
                  <a:gd name="connsiteY10" fmla="*/ 3256767 h 3538819"/>
                  <a:gd name="connsiteX11" fmla="*/ 2815264 w 4514969"/>
                  <a:gd name="connsiteY11" fmla="*/ 2103413 h 3538819"/>
                  <a:gd name="connsiteX12" fmla="*/ 1537906 w 4514969"/>
                  <a:gd name="connsiteY12" fmla="*/ 3538120 h 3538819"/>
                  <a:gd name="connsiteX13" fmla="*/ 1158198 w 4514969"/>
                  <a:gd name="connsiteY13" fmla="*/ 2291836 h 3538819"/>
                  <a:gd name="connsiteX14" fmla="*/ 21490 w 4514969"/>
                  <a:gd name="connsiteY14" fmla="*/ 2083661 h 3538819"/>
                  <a:gd name="connsiteX0" fmla="*/ 21490 w 4511805"/>
                  <a:gd name="connsiteY0" fmla="*/ 2083661 h 3546611"/>
                  <a:gd name="connsiteX1" fmla="*/ 406611 w 4511805"/>
                  <a:gd name="connsiteY1" fmla="*/ 1345851 h 3546611"/>
                  <a:gd name="connsiteX2" fmla="*/ 317059 w 4511805"/>
                  <a:gd name="connsiteY2" fmla="*/ 38021 h 3546611"/>
                  <a:gd name="connsiteX3" fmla="*/ 1647644 w 4511805"/>
                  <a:gd name="connsiteY3" fmla="*/ 407298 h 3546611"/>
                  <a:gd name="connsiteX4" fmla="*/ 2744926 w 4511805"/>
                  <a:gd name="connsiteY4" fmla="*/ 992727 h 3546611"/>
                  <a:gd name="connsiteX5" fmla="*/ 3635586 w 4511805"/>
                  <a:gd name="connsiteY5" fmla="*/ 613918 h 3546611"/>
                  <a:gd name="connsiteX6" fmla="*/ 3981433 w 4511805"/>
                  <a:gd name="connsiteY6" fmla="*/ 838121 h 3546611"/>
                  <a:gd name="connsiteX7" fmla="*/ 4041350 w 4511805"/>
                  <a:gd name="connsiteY7" fmla="*/ 1020534 h 3546611"/>
                  <a:gd name="connsiteX8" fmla="*/ 4039609 w 4511805"/>
                  <a:gd name="connsiteY8" fmla="*/ 1151675 h 3546611"/>
                  <a:gd name="connsiteX9" fmla="*/ 4001940 w 4511805"/>
                  <a:gd name="connsiteY9" fmla="*/ 1601639 h 3546611"/>
                  <a:gd name="connsiteX10" fmla="*/ 4475086 w 4511805"/>
                  <a:gd name="connsiteY10" fmla="*/ 3256767 h 3546611"/>
                  <a:gd name="connsiteX11" fmla="*/ 2876810 w 4511805"/>
                  <a:gd name="connsiteY11" fmla="*/ 2859552 h 3546611"/>
                  <a:gd name="connsiteX12" fmla="*/ 1537906 w 4511805"/>
                  <a:gd name="connsiteY12" fmla="*/ 3538120 h 3546611"/>
                  <a:gd name="connsiteX13" fmla="*/ 1158198 w 4511805"/>
                  <a:gd name="connsiteY13" fmla="*/ 2291836 h 3546611"/>
                  <a:gd name="connsiteX14" fmla="*/ 21490 w 4511805"/>
                  <a:gd name="connsiteY14" fmla="*/ 2083661 h 3546611"/>
                  <a:gd name="connsiteX0" fmla="*/ 21490 w 4512478"/>
                  <a:gd name="connsiteY0" fmla="*/ 2083661 h 3539782"/>
                  <a:gd name="connsiteX1" fmla="*/ 406611 w 4512478"/>
                  <a:gd name="connsiteY1" fmla="*/ 1345851 h 3539782"/>
                  <a:gd name="connsiteX2" fmla="*/ 317059 w 4512478"/>
                  <a:gd name="connsiteY2" fmla="*/ 38021 h 3539782"/>
                  <a:gd name="connsiteX3" fmla="*/ 1647644 w 4512478"/>
                  <a:gd name="connsiteY3" fmla="*/ 407298 h 3539782"/>
                  <a:gd name="connsiteX4" fmla="*/ 2744926 w 4512478"/>
                  <a:gd name="connsiteY4" fmla="*/ 992727 h 3539782"/>
                  <a:gd name="connsiteX5" fmla="*/ 3635586 w 4512478"/>
                  <a:gd name="connsiteY5" fmla="*/ 613918 h 3539782"/>
                  <a:gd name="connsiteX6" fmla="*/ 3981433 w 4512478"/>
                  <a:gd name="connsiteY6" fmla="*/ 838121 h 3539782"/>
                  <a:gd name="connsiteX7" fmla="*/ 4041350 w 4512478"/>
                  <a:gd name="connsiteY7" fmla="*/ 1020534 h 3539782"/>
                  <a:gd name="connsiteX8" fmla="*/ 4039609 w 4512478"/>
                  <a:gd name="connsiteY8" fmla="*/ 1151675 h 3539782"/>
                  <a:gd name="connsiteX9" fmla="*/ 4001940 w 4512478"/>
                  <a:gd name="connsiteY9" fmla="*/ 1601639 h 3539782"/>
                  <a:gd name="connsiteX10" fmla="*/ 4475086 w 4512478"/>
                  <a:gd name="connsiteY10" fmla="*/ 3256767 h 3539782"/>
                  <a:gd name="connsiteX11" fmla="*/ 2863622 w 4512478"/>
                  <a:gd name="connsiteY11" fmla="*/ 2573802 h 3539782"/>
                  <a:gd name="connsiteX12" fmla="*/ 1537906 w 4512478"/>
                  <a:gd name="connsiteY12" fmla="*/ 3538120 h 3539782"/>
                  <a:gd name="connsiteX13" fmla="*/ 1158198 w 4512478"/>
                  <a:gd name="connsiteY13" fmla="*/ 2291836 h 3539782"/>
                  <a:gd name="connsiteX14" fmla="*/ 21490 w 4512478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63558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39609 w 4535995"/>
                  <a:gd name="connsiteY7" fmla="*/ 1151675 h 3539782"/>
                  <a:gd name="connsiteX8" fmla="*/ 4182182 w 4535995"/>
                  <a:gd name="connsiteY8" fmla="*/ 2419323 h 3539782"/>
                  <a:gd name="connsiteX9" fmla="*/ 4475086 w 4535995"/>
                  <a:gd name="connsiteY9" fmla="*/ 3256767 h 3539782"/>
                  <a:gd name="connsiteX10" fmla="*/ 2863622 w 4535995"/>
                  <a:gd name="connsiteY10" fmla="*/ 2573802 h 3539782"/>
                  <a:gd name="connsiteX11" fmla="*/ 1537906 w 4535995"/>
                  <a:gd name="connsiteY11" fmla="*/ 3538120 h 3539782"/>
                  <a:gd name="connsiteX12" fmla="*/ 1158198 w 4535995"/>
                  <a:gd name="connsiteY12" fmla="*/ 2291836 h 3539782"/>
                  <a:gd name="connsiteX13" fmla="*/ 21490 w 4535995"/>
                  <a:gd name="connsiteY13" fmla="*/ 2083661 h 353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35995" h="3539782">
                    <a:moveTo>
                      <a:pt x="21490" y="2083661"/>
                    </a:moveTo>
                    <a:cubicBezTo>
                      <a:pt x="-103775" y="1925997"/>
                      <a:pt x="357350" y="1686791"/>
                      <a:pt x="406611" y="1345851"/>
                    </a:cubicBezTo>
                    <a:cubicBezTo>
                      <a:pt x="455872" y="1004911"/>
                      <a:pt x="110220" y="194446"/>
                      <a:pt x="317059" y="38021"/>
                    </a:cubicBezTo>
                    <a:cubicBezTo>
                      <a:pt x="523898" y="-118404"/>
                      <a:pt x="1242999" y="248180"/>
                      <a:pt x="1647644" y="407298"/>
                    </a:cubicBezTo>
                    <a:cubicBezTo>
                      <a:pt x="2052289" y="566416"/>
                      <a:pt x="2461227" y="958290"/>
                      <a:pt x="2744926" y="992727"/>
                    </a:cubicBezTo>
                    <a:cubicBezTo>
                      <a:pt x="3028625" y="1027164"/>
                      <a:pt x="3172327" y="655072"/>
                      <a:pt x="3349836" y="613918"/>
                    </a:cubicBezTo>
                    <a:cubicBezTo>
                      <a:pt x="3527345" y="572764"/>
                      <a:pt x="3695021" y="656175"/>
                      <a:pt x="3809983" y="745801"/>
                    </a:cubicBezTo>
                    <a:cubicBezTo>
                      <a:pt x="3924945" y="835427"/>
                      <a:pt x="3977576" y="872755"/>
                      <a:pt x="4039609" y="1151675"/>
                    </a:cubicBezTo>
                    <a:cubicBezTo>
                      <a:pt x="4101642" y="1430595"/>
                      <a:pt x="4109603" y="2068474"/>
                      <a:pt x="4182182" y="2419323"/>
                    </a:cubicBezTo>
                    <a:cubicBezTo>
                      <a:pt x="4254761" y="2770172"/>
                      <a:pt x="4694846" y="3231021"/>
                      <a:pt x="4475086" y="3256767"/>
                    </a:cubicBezTo>
                    <a:cubicBezTo>
                      <a:pt x="4255326" y="3282513"/>
                      <a:pt x="3353152" y="2526910"/>
                      <a:pt x="2863622" y="2573802"/>
                    </a:cubicBezTo>
                    <a:cubicBezTo>
                      <a:pt x="2374092" y="2620694"/>
                      <a:pt x="1822143" y="3585114"/>
                      <a:pt x="1537906" y="3538120"/>
                    </a:cubicBezTo>
                    <a:cubicBezTo>
                      <a:pt x="1253669" y="3491126"/>
                      <a:pt x="1410934" y="2534246"/>
                      <a:pt x="1158198" y="2291836"/>
                    </a:cubicBezTo>
                    <a:cubicBezTo>
                      <a:pt x="905462" y="2049426"/>
                      <a:pt x="146755" y="2241325"/>
                      <a:pt x="21490" y="20836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5A5A5">
                      <a:lumMod val="0"/>
                      <a:lumOff val="100000"/>
                    </a:srgbClr>
                  </a:gs>
                  <a:gs pos="35000">
                    <a:srgbClr val="A5A5A5">
                      <a:lumMod val="0"/>
                      <a:lumOff val="100000"/>
                    </a:srgbClr>
                  </a:gs>
                  <a:gs pos="100000">
                    <a:srgbClr val="A5A5A5">
                      <a:lumMod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21" name="Star: 10 Points 520">
              <a:extLst>
                <a:ext uri="{FF2B5EF4-FFF2-40B4-BE49-F238E27FC236}">
                  <a16:creationId xmlns:a16="http://schemas.microsoft.com/office/drawing/2014/main" id="{718DFFB7-3392-4A1F-A1F7-955ADE18ED9A}"/>
                </a:ext>
              </a:extLst>
            </p:cNvPr>
            <p:cNvSpPr/>
            <p:nvPr/>
          </p:nvSpPr>
          <p:spPr>
            <a:xfrm>
              <a:off x="576167" y="4899333"/>
              <a:ext cx="240254" cy="274331"/>
            </a:xfrm>
            <a:prstGeom prst="star10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chemeClr val="accent1">
                  <a:lumMod val="5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997428"/>
            <a:ext cx="4272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Launch rays in uniform sphere dist.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Alternatively, front + back cosine lobes</a:t>
            </a:r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Perf: only do n-rays per frame</a:t>
            </a:r>
            <a:endParaRPr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90112" y="2995832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Compute lighting at intersection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dirty="0"/>
              <a:t>Sample previous translucency result</a:t>
            </a:r>
            <a:endParaRPr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271913" y="360765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Gather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CA" dirty="0"/>
              <a:t>Modulate with Beer-Lambert or </a:t>
            </a:r>
            <a:r>
              <a:rPr lang="en-CA" dirty="0" err="1"/>
              <a:t>Henyey</a:t>
            </a:r>
            <a:r>
              <a:rPr lang="en-CA" dirty="0"/>
              <a:t>-Greenstein phase function</a:t>
            </a:r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453637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Store new B</a:t>
            </a:r>
            <a:r>
              <a:rPr lang="en" dirty="0">
                <a:latin typeface="Nunito Sans"/>
                <a:ea typeface="Nunito Sans"/>
                <a:cs typeface="Nunito Sans"/>
                <a:sym typeface="Nunito Sans"/>
              </a:rPr>
              <a:t>T</a:t>
            </a:r>
            <a:r>
              <a:rPr lang="en" dirty="0"/>
              <a:t>DF value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712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829" y="1404189"/>
            <a:ext cx="3421180" cy="3421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Filtering</a:t>
            </a:r>
            <a:endParaRPr dirty="0"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5139896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converges over a </a:t>
            </a:r>
            <a:r>
              <a:rPr lang="en-CA" dirty="0"/>
              <a:t>couple </a:t>
            </a:r>
            <a:r>
              <a:rPr lang="en" dirty="0"/>
              <a:t>frames</a:t>
            </a:r>
            <a:endParaRPr dirty="0"/>
          </a:p>
          <a:p>
            <a:pPr lvl="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D</a:t>
            </a:r>
            <a:r>
              <a:rPr lang="en" dirty="0"/>
              <a:t>enoised or temporally-accumulated</a:t>
            </a:r>
            <a:endParaRPr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Temporal: build an update heuristic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Exponential moving average can be OK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Game-specific threshold to update</a:t>
            </a:r>
            <a:endParaRPr dirty="0"/>
          </a:p>
          <a:p>
            <a:pPr lvl="1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Reactive enough for moving lights &amp; objects</a:t>
            </a:r>
            <a:br>
              <a:rPr lang="en" dirty="0"/>
            </a:br>
            <a:endParaRPr dirty="0"/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US" dirty="0"/>
              <a:t>Variance-adaptive mean estimation</a:t>
            </a:r>
            <a:endParaRPr lang="fr-CA" dirty="0"/>
          </a:p>
        </p:txBody>
      </p:sp>
      <p:sp>
        <p:nvSpPr>
          <p:cNvPr id="11" name="Shape 63">
            <a:extLst>
              <a:ext uri="{FF2B5EF4-FFF2-40B4-BE49-F238E27FC236}">
                <a16:creationId xmlns:a16="http://schemas.microsoft.com/office/drawing/2014/main" id="{08C57793-8936-45C8-A627-C48F9D469F88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Shadowing</a:t>
            </a:r>
            <a:endParaRPr dirty="0"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414025"/>
            <a:ext cx="33675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Raytracing allows for </a:t>
            </a:r>
            <a:r>
              <a:rPr lang="en-CA" dirty="0"/>
              <a:t>globally </a:t>
            </a:r>
            <a:r>
              <a:rPr lang="en" dirty="0"/>
              <a:t>shadowed translucency</a:t>
            </a:r>
            <a:endParaRPr dirty="0"/>
          </a:p>
          <a:p>
            <a:pPr lvl="0" rtl="0"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Global phenomena</a:t>
            </a:r>
          </a:p>
          <a:p>
            <a:pPr lvl="1"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Nunito Sans Light"/>
                <a:ea typeface="Nunito Sans Light"/>
                <a:cs typeface="Nunito Sans Light"/>
                <a:sym typeface="Nunito Sans Light"/>
              </a:rPr>
              <a:t>Integration via feedback</a:t>
            </a:r>
          </a:p>
          <a:p>
            <a:pPr lvl="1"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Nunito Sans Light"/>
                <a:ea typeface="Nunito Sans Light"/>
                <a:cs typeface="Nunito Sans Light"/>
                <a:sym typeface="Nunito Sans Light"/>
              </a:rPr>
              <a:t>Objects occlude each other</a:t>
            </a:r>
            <a:br>
              <a:rPr lang="en" dirty="0">
                <a:latin typeface="Nunito Sans Light"/>
                <a:ea typeface="Nunito Sans Light"/>
                <a:cs typeface="Nunito Sans Light"/>
                <a:sym typeface="Nunito Sans Light"/>
              </a:rPr>
            </a:br>
            <a:endParaRPr lang="en" dirty="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lvl="0" rtl="0"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Overall more grounded and visually-convincing translucency</a:t>
            </a:r>
            <a:endParaRPr dirty="0"/>
          </a:p>
          <a:p>
            <a:pPr marL="742950" lvl="0" indent="-285750" rtl="0">
              <a:lnSpc>
                <a:spcPct val="115000"/>
              </a:lnSpc>
              <a:spcBef>
                <a:spcPts val="2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66" name="Shape 166"/>
          <p:cNvSpPr txBox="1"/>
          <p:nvPr/>
        </p:nvSpPr>
        <p:spPr>
          <a:xfrm>
            <a:off x="3760175" y="4867050"/>
            <a:ext cx="25476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Direct Lighting</a:t>
            </a:r>
            <a:endParaRPr sz="1000" i="1" dirty="0">
              <a:solidFill>
                <a:schemeClr val="lt2"/>
              </a:solidFill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6397300" y="4867050"/>
            <a:ext cx="25476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Self-Shadowed Translucency</a:t>
            </a:r>
            <a:endParaRPr sz="1000" i="1" dirty="0">
              <a:solidFill>
                <a:schemeClr val="lt2"/>
              </a:solidFill>
            </a:endParaRPr>
          </a:p>
        </p:txBody>
      </p:sp>
      <p:pic>
        <p:nvPicPr>
          <p:cNvPr id="168" name="Shape 168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300" y="1499363"/>
            <a:ext cx="2547730" cy="33105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9" name="Shape 169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0200" y="1500259"/>
            <a:ext cx="2547725" cy="33105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hape 63">
            <a:extLst>
              <a:ext uri="{FF2B5EF4-FFF2-40B4-BE49-F238E27FC236}">
                <a16:creationId xmlns:a16="http://schemas.microsoft.com/office/drawing/2014/main" id="{A94D5DBE-1CAE-4375-BAEB-0EBBB409F19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Transparency</a:t>
            </a:r>
            <a:endParaRPr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385800"/>
            <a:ext cx="8520600" cy="3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Similar approach is used for glass</a:t>
            </a:r>
            <a:endParaRPr dirty="0"/>
          </a:p>
          <a:p>
            <a:pPr lv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Launch ray using view’s origin and direction </a:t>
            </a:r>
            <a:endParaRPr dirty="0"/>
          </a:p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Refract based on medium's index-of-refraction (IOR)</a:t>
            </a:r>
            <a:endParaRPr dirty="0"/>
          </a:p>
          <a:p>
            <a:pPr lvl="1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sz="1400" dirty="0">
                <a:latin typeface="Nunito"/>
                <a:ea typeface="Nunito"/>
                <a:cs typeface="Nunito"/>
                <a:sym typeface="Nunito"/>
              </a:rPr>
              <a:t>Snell’s law: </a:t>
            </a:r>
            <a:r>
              <a:rPr lang="en" sz="1400" i="1" dirty="0">
                <a:latin typeface="Nunito"/>
                <a:ea typeface="Nunito"/>
                <a:cs typeface="Nunito"/>
                <a:sym typeface="Nunito"/>
              </a:rPr>
              <a:t>refract(ray, N, iorInput / iorOutput)</a:t>
            </a:r>
          </a:p>
          <a:p>
            <a:pPr lvl="1">
              <a:lnSpc>
                <a:spcPct val="115000"/>
              </a:lnSpc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en" dirty="0"/>
              <a:t>DXR: HitKind() to handle IOR transitions (Air ⇔ Glass)</a:t>
            </a:r>
            <a:endParaRPr i="1" dirty="0"/>
          </a:p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Trace a ray in the scene &amp; sample lighting</a:t>
            </a:r>
            <a:endParaRPr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Tint the result by glass color + chromatic aberration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28" y="103761"/>
            <a:ext cx="2174448" cy="49014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hape 63">
            <a:extLst>
              <a:ext uri="{FF2B5EF4-FFF2-40B4-BE49-F238E27FC236}">
                <a16:creationId xmlns:a16="http://schemas.microsoft.com/office/drawing/2014/main" id="{A2C77C3A-21CD-4179-8495-FF2BB70259CB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Transparency</a:t>
            </a:r>
            <a:endParaRPr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385800"/>
            <a:ext cx="8520600" cy="3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Similar approach is used for glass</a:t>
            </a:r>
            <a:endParaRPr dirty="0"/>
          </a:p>
          <a:p>
            <a:pPr lv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Launch ray using view’s origin and direction </a:t>
            </a:r>
            <a:endParaRPr dirty="0"/>
          </a:p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Refract based on medium's index-of-refraction (IOR)</a:t>
            </a:r>
            <a:endParaRPr dirty="0"/>
          </a:p>
          <a:p>
            <a:pPr lvl="1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sz="1400" dirty="0">
                <a:latin typeface="Nunito"/>
                <a:ea typeface="Nunito"/>
                <a:cs typeface="Nunito"/>
                <a:sym typeface="Nunito"/>
              </a:rPr>
              <a:t>Snell’s law: </a:t>
            </a:r>
            <a:r>
              <a:rPr lang="en" sz="1400" i="1" dirty="0">
                <a:latin typeface="Nunito"/>
                <a:ea typeface="Nunito"/>
                <a:cs typeface="Nunito"/>
                <a:sym typeface="Nunito"/>
              </a:rPr>
              <a:t>refract(ray, N, iorInput / iorOutput)</a:t>
            </a:r>
          </a:p>
          <a:p>
            <a:pPr lvl="1">
              <a:lnSpc>
                <a:spcPct val="115000"/>
              </a:lnSpc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en" dirty="0"/>
              <a:t>DXR: HitKind() to handle IOR transitions (Air ⇔ Glass)</a:t>
            </a:r>
            <a:endParaRPr i="1" dirty="0"/>
          </a:p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Trace a ray in the scene &amp; sample lighting</a:t>
            </a:r>
            <a:endParaRPr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Tint the result by glass color + chromatic aberration</a:t>
            </a:r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endParaRPr lang="en" dirty="0"/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" dirty="0"/>
              <a:t>Pen: we don’t handle transparent shadows yet</a:t>
            </a:r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A2C77C3A-21CD-4179-8495-FF2BB70259CB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1026" name="Picture 2" descr="image__4_">
            <a:extLst>
              <a:ext uri="{FF2B5EF4-FFF2-40B4-BE49-F238E27FC236}">
                <a16:creationId xmlns:a16="http://schemas.microsoft.com/office/drawing/2014/main" id="{BC91F320-36AC-4102-8F27-BBEE24D0C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30728" y="1226729"/>
            <a:ext cx="2174448" cy="37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85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Transparency</a:t>
            </a:r>
            <a:endParaRPr dirty="0"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337133"/>
            <a:ext cx="3954300" cy="3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Works for clear and rough glass</a:t>
            </a:r>
            <a:endParaRPr dirty="0"/>
          </a:p>
          <a:p>
            <a:pPr lv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Clear</a:t>
            </a:r>
            <a:endParaRPr dirty="0"/>
          </a:p>
          <a:p>
            <a:pPr lvl="1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No filtering required</a:t>
            </a:r>
            <a:endParaRPr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Rough / Blurry</a:t>
            </a:r>
            <a:endParaRPr dirty="0"/>
          </a:p>
          <a:p>
            <a:pPr lvl="1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Open cone angle with </a:t>
            </a:r>
            <a:r>
              <a:rPr lang="en" i="1" dirty="0"/>
              <a:t>Uniform Cone Sampling</a:t>
            </a:r>
            <a:r>
              <a:rPr lang="en" dirty="0"/>
              <a:t> [PBRT]</a:t>
            </a:r>
            <a:endParaRPr dirty="0"/>
          </a:p>
          <a:p>
            <a:pPr marR="0" lvl="1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Wider cone → more samples </a:t>
            </a:r>
            <a:endParaRPr dirty="0"/>
          </a:p>
          <a:p>
            <a:pPr marR="0" lvl="1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Or temporal filtering</a:t>
            </a:r>
            <a:br>
              <a:rPr lang="en" dirty="0"/>
            </a:br>
            <a:endParaRPr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Tint with phase function and more complex BTDF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1F00BE-E487-4074-9B8D-A1E4B6891B8F}"/>
              </a:ext>
            </a:extLst>
          </p:cNvPr>
          <p:cNvGrpSpPr/>
          <p:nvPr/>
        </p:nvGrpSpPr>
        <p:grpSpPr>
          <a:xfrm>
            <a:off x="4467223" y="2875017"/>
            <a:ext cx="4551360" cy="2136196"/>
            <a:chOff x="4467223" y="2847619"/>
            <a:chExt cx="4551360" cy="2136196"/>
          </a:xfrm>
        </p:grpSpPr>
        <p:pic>
          <p:nvPicPr>
            <p:cNvPr id="187" name="Shape 187"/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2082" y="2847619"/>
              <a:ext cx="1506110" cy="2122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Shape 189"/>
            <p:cNvPicPr preferRelativeResize="0"/>
            <p:nvPr/>
          </p:nvPicPr>
          <p:blipFill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7223" y="2847627"/>
              <a:ext cx="1506110" cy="2122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Shape 194"/>
            <p:cNvSpPr/>
            <p:nvPr/>
          </p:nvSpPr>
          <p:spPr>
            <a:xfrm>
              <a:off x="7556723" y="2860686"/>
              <a:ext cx="1461860" cy="212312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9BF8172-07CB-4C83-97CB-052068026873}"/>
                </a:ext>
              </a:extLst>
            </p:cNvPr>
            <p:cNvGrpSpPr/>
            <p:nvPr/>
          </p:nvGrpSpPr>
          <p:grpSpPr>
            <a:xfrm>
              <a:off x="7569855" y="3204987"/>
              <a:ext cx="1341404" cy="1641773"/>
              <a:chOff x="7181851" y="1818370"/>
              <a:chExt cx="2400300" cy="293778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A6FC24C-D10D-4756-BCA3-D1AFD8A81CD5}"/>
                  </a:ext>
                </a:extLst>
              </p:cNvPr>
              <p:cNvGrpSpPr/>
              <p:nvPr/>
            </p:nvGrpSpPr>
            <p:grpSpPr>
              <a:xfrm>
                <a:off x="7639051" y="2505012"/>
                <a:ext cx="1943100" cy="2251138"/>
                <a:chOff x="5051425" y="2698687"/>
                <a:chExt cx="2859089" cy="225113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9" name="Star: 7 Points 7">
                  <a:extLst>
                    <a:ext uri="{FF2B5EF4-FFF2-40B4-BE49-F238E27FC236}">
                      <a16:creationId xmlns:a16="http://schemas.microsoft.com/office/drawing/2014/main" id="{002114A6-C509-41F5-BE7E-69B4E66D7028}"/>
                    </a:ext>
                  </a:extLst>
                </p:cNvPr>
                <p:cNvSpPr/>
                <p:nvPr/>
              </p:nvSpPr>
              <p:spPr>
                <a:xfrm>
                  <a:off x="5566006" y="2783570"/>
                  <a:ext cx="2344508" cy="1851930"/>
                </a:xfrm>
                <a:custGeom>
                  <a:avLst/>
                  <a:gdLst>
                    <a:gd name="connsiteX0" fmla="*/ -17 w 6668965"/>
                    <a:gd name="connsiteY0" fmla="*/ 2581230 h 4013689"/>
                    <a:gd name="connsiteX1" fmla="*/ 1026942 w 6668965"/>
                    <a:gd name="connsiteY1" fmla="*/ 1786270 h 4013689"/>
                    <a:gd name="connsiteX2" fmla="*/ 660432 w 6668965"/>
                    <a:gd name="connsiteY2" fmla="*/ 794964 h 4013689"/>
                    <a:gd name="connsiteX3" fmla="*/ 2307541 w 6668965"/>
                    <a:gd name="connsiteY3" fmla="*/ 794965 h 4013689"/>
                    <a:gd name="connsiteX4" fmla="*/ 3334483 w 6668965"/>
                    <a:gd name="connsiteY4" fmla="*/ 0 h 4013689"/>
                    <a:gd name="connsiteX5" fmla="*/ 4361424 w 6668965"/>
                    <a:gd name="connsiteY5" fmla="*/ 794965 h 4013689"/>
                    <a:gd name="connsiteX6" fmla="*/ 6008533 w 6668965"/>
                    <a:gd name="connsiteY6" fmla="*/ 794964 h 4013689"/>
                    <a:gd name="connsiteX7" fmla="*/ 5642023 w 6668965"/>
                    <a:gd name="connsiteY7" fmla="*/ 1786270 h 4013689"/>
                    <a:gd name="connsiteX8" fmla="*/ 6668982 w 6668965"/>
                    <a:gd name="connsiteY8" fmla="*/ 2581230 h 4013689"/>
                    <a:gd name="connsiteX9" fmla="*/ 5184979 w 6668965"/>
                    <a:gd name="connsiteY9" fmla="*/ 3022402 h 4013689"/>
                    <a:gd name="connsiteX10" fmla="*/ 4818459 w 6668965"/>
                    <a:gd name="connsiteY10" fmla="*/ 4013710 h 4013689"/>
                    <a:gd name="connsiteX11" fmla="*/ 3334483 w 6668965"/>
                    <a:gd name="connsiteY11" fmla="*/ 3572533 h 4013689"/>
                    <a:gd name="connsiteX12" fmla="*/ 1850506 w 6668965"/>
                    <a:gd name="connsiteY12" fmla="*/ 4013710 h 4013689"/>
                    <a:gd name="connsiteX13" fmla="*/ 1483986 w 6668965"/>
                    <a:gd name="connsiteY13" fmla="*/ 3022402 h 4013689"/>
                    <a:gd name="connsiteX14" fmla="*/ -17 w 6668965"/>
                    <a:gd name="connsiteY14" fmla="*/ 2581230 h 4013689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249469"/>
                    <a:gd name="connsiteX1" fmla="*/ 1026959 w 6668999"/>
                    <a:gd name="connsiteY1" fmla="*/ 1786270 h 4249469"/>
                    <a:gd name="connsiteX2" fmla="*/ 660449 w 6668999"/>
                    <a:gd name="connsiteY2" fmla="*/ 794964 h 4249469"/>
                    <a:gd name="connsiteX3" fmla="*/ 2307558 w 6668999"/>
                    <a:gd name="connsiteY3" fmla="*/ 794965 h 4249469"/>
                    <a:gd name="connsiteX4" fmla="*/ 3334500 w 6668999"/>
                    <a:gd name="connsiteY4" fmla="*/ 0 h 4249469"/>
                    <a:gd name="connsiteX5" fmla="*/ 4361441 w 6668999"/>
                    <a:gd name="connsiteY5" fmla="*/ 794965 h 4249469"/>
                    <a:gd name="connsiteX6" fmla="*/ 6008550 w 6668999"/>
                    <a:gd name="connsiteY6" fmla="*/ 794964 h 4249469"/>
                    <a:gd name="connsiteX7" fmla="*/ 5642040 w 6668999"/>
                    <a:gd name="connsiteY7" fmla="*/ 1786270 h 4249469"/>
                    <a:gd name="connsiteX8" fmla="*/ 6668999 w 6668999"/>
                    <a:gd name="connsiteY8" fmla="*/ 2581230 h 4249469"/>
                    <a:gd name="connsiteX9" fmla="*/ 5184996 w 6668999"/>
                    <a:gd name="connsiteY9" fmla="*/ 3022402 h 4249469"/>
                    <a:gd name="connsiteX10" fmla="*/ 4818476 w 6668999"/>
                    <a:gd name="connsiteY10" fmla="*/ 4013710 h 4249469"/>
                    <a:gd name="connsiteX11" fmla="*/ 3400442 w 6668999"/>
                    <a:gd name="connsiteY11" fmla="*/ 3840698 h 4249469"/>
                    <a:gd name="connsiteX12" fmla="*/ 1850523 w 6668999"/>
                    <a:gd name="connsiteY12" fmla="*/ 4013710 h 4249469"/>
                    <a:gd name="connsiteX13" fmla="*/ 1484003 w 6668999"/>
                    <a:gd name="connsiteY13" fmla="*/ 3022402 h 4249469"/>
                    <a:gd name="connsiteX14" fmla="*/ 0 w 6668999"/>
                    <a:gd name="connsiteY14" fmla="*/ 2581230 h 4249469"/>
                    <a:gd name="connsiteX0" fmla="*/ 0 w 6668999"/>
                    <a:gd name="connsiteY0" fmla="*/ 2581230 h 4112173"/>
                    <a:gd name="connsiteX1" fmla="*/ 1026959 w 6668999"/>
                    <a:gd name="connsiteY1" fmla="*/ 1786270 h 4112173"/>
                    <a:gd name="connsiteX2" fmla="*/ 660449 w 6668999"/>
                    <a:gd name="connsiteY2" fmla="*/ 794964 h 4112173"/>
                    <a:gd name="connsiteX3" fmla="*/ 2307558 w 6668999"/>
                    <a:gd name="connsiteY3" fmla="*/ 794965 h 4112173"/>
                    <a:gd name="connsiteX4" fmla="*/ 3334500 w 6668999"/>
                    <a:gd name="connsiteY4" fmla="*/ 0 h 4112173"/>
                    <a:gd name="connsiteX5" fmla="*/ 4361441 w 6668999"/>
                    <a:gd name="connsiteY5" fmla="*/ 794965 h 4112173"/>
                    <a:gd name="connsiteX6" fmla="*/ 6008550 w 6668999"/>
                    <a:gd name="connsiteY6" fmla="*/ 794964 h 4112173"/>
                    <a:gd name="connsiteX7" fmla="*/ 5642040 w 6668999"/>
                    <a:gd name="connsiteY7" fmla="*/ 1786270 h 4112173"/>
                    <a:gd name="connsiteX8" fmla="*/ 6668999 w 6668999"/>
                    <a:gd name="connsiteY8" fmla="*/ 2581230 h 4112173"/>
                    <a:gd name="connsiteX9" fmla="*/ 5184996 w 6668999"/>
                    <a:gd name="connsiteY9" fmla="*/ 3022402 h 4112173"/>
                    <a:gd name="connsiteX10" fmla="*/ 4818476 w 6668999"/>
                    <a:gd name="connsiteY10" fmla="*/ 4013710 h 4112173"/>
                    <a:gd name="connsiteX11" fmla="*/ 3154257 w 6668999"/>
                    <a:gd name="connsiteY11" fmla="*/ 3620890 h 4112173"/>
                    <a:gd name="connsiteX12" fmla="*/ 1850523 w 6668999"/>
                    <a:gd name="connsiteY12" fmla="*/ 4013710 h 4112173"/>
                    <a:gd name="connsiteX13" fmla="*/ 1484003 w 6668999"/>
                    <a:gd name="connsiteY13" fmla="*/ 3022402 h 4112173"/>
                    <a:gd name="connsiteX14" fmla="*/ 0 w 6668999"/>
                    <a:gd name="connsiteY14" fmla="*/ 2581230 h 4112173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859236 h 3390179"/>
                    <a:gd name="connsiteX1" fmla="*/ 1026959 w 6668999"/>
                    <a:gd name="connsiteY1" fmla="*/ 1064276 h 3390179"/>
                    <a:gd name="connsiteX2" fmla="*/ 660449 w 6668999"/>
                    <a:gd name="connsiteY2" fmla="*/ 72970 h 3390179"/>
                    <a:gd name="connsiteX3" fmla="*/ 2307558 w 6668999"/>
                    <a:gd name="connsiteY3" fmla="*/ 72971 h 3390179"/>
                    <a:gd name="connsiteX4" fmla="*/ 3312520 w 6668999"/>
                    <a:gd name="connsiteY4" fmla="*/ 60522 h 3390179"/>
                    <a:gd name="connsiteX5" fmla="*/ 4361441 w 6668999"/>
                    <a:gd name="connsiteY5" fmla="*/ 72971 h 3390179"/>
                    <a:gd name="connsiteX6" fmla="*/ 6008550 w 6668999"/>
                    <a:gd name="connsiteY6" fmla="*/ 72970 h 3390179"/>
                    <a:gd name="connsiteX7" fmla="*/ 5642040 w 6668999"/>
                    <a:gd name="connsiteY7" fmla="*/ 1064276 h 3390179"/>
                    <a:gd name="connsiteX8" fmla="*/ 6668999 w 6668999"/>
                    <a:gd name="connsiteY8" fmla="*/ 1859236 h 3390179"/>
                    <a:gd name="connsiteX9" fmla="*/ 5184996 w 6668999"/>
                    <a:gd name="connsiteY9" fmla="*/ 2300408 h 3390179"/>
                    <a:gd name="connsiteX10" fmla="*/ 4818476 w 6668999"/>
                    <a:gd name="connsiteY10" fmla="*/ 3291716 h 3390179"/>
                    <a:gd name="connsiteX11" fmla="*/ 3154257 w 6668999"/>
                    <a:gd name="connsiteY11" fmla="*/ 2898896 h 3390179"/>
                    <a:gd name="connsiteX12" fmla="*/ 1850523 w 6668999"/>
                    <a:gd name="connsiteY12" fmla="*/ 3291716 h 3390179"/>
                    <a:gd name="connsiteX13" fmla="*/ 1484003 w 6668999"/>
                    <a:gd name="connsiteY13" fmla="*/ 2300408 h 3390179"/>
                    <a:gd name="connsiteX14" fmla="*/ 0 w 6668999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8782 h 3540092"/>
                    <a:gd name="connsiteX1" fmla="*/ 1031121 w 6677323"/>
                    <a:gd name="connsiteY1" fmla="*/ 1063822 h 3540092"/>
                    <a:gd name="connsiteX2" fmla="*/ 664611 w 6677323"/>
                    <a:gd name="connsiteY2" fmla="*/ 72516 h 3540092"/>
                    <a:gd name="connsiteX3" fmla="*/ 2311720 w 6677323"/>
                    <a:gd name="connsiteY3" fmla="*/ 72517 h 3540092"/>
                    <a:gd name="connsiteX4" fmla="*/ 3316682 w 6677323"/>
                    <a:gd name="connsiteY4" fmla="*/ 60068 h 3540092"/>
                    <a:gd name="connsiteX5" fmla="*/ 4365603 w 6677323"/>
                    <a:gd name="connsiteY5" fmla="*/ 72517 h 3540092"/>
                    <a:gd name="connsiteX6" fmla="*/ 6012712 w 6677323"/>
                    <a:gd name="connsiteY6" fmla="*/ 72516 h 3540092"/>
                    <a:gd name="connsiteX7" fmla="*/ 5646202 w 6677323"/>
                    <a:gd name="connsiteY7" fmla="*/ 1063822 h 3540092"/>
                    <a:gd name="connsiteX8" fmla="*/ 6673161 w 6677323"/>
                    <a:gd name="connsiteY8" fmla="*/ 1858782 h 3540092"/>
                    <a:gd name="connsiteX9" fmla="*/ 5189158 w 6677323"/>
                    <a:gd name="connsiteY9" fmla="*/ 2299954 h 3540092"/>
                    <a:gd name="connsiteX10" fmla="*/ 4822638 w 6677323"/>
                    <a:gd name="connsiteY10" fmla="*/ 3291262 h 3540092"/>
                    <a:gd name="connsiteX11" fmla="*/ 3158419 w 6677323"/>
                    <a:gd name="connsiteY11" fmla="*/ 2898442 h 3540092"/>
                    <a:gd name="connsiteX12" fmla="*/ 1854685 w 6677323"/>
                    <a:gd name="connsiteY12" fmla="*/ 3291262 h 3540092"/>
                    <a:gd name="connsiteX13" fmla="*/ 1488165 w 6677323"/>
                    <a:gd name="connsiteY13" fmla="*/ 2299954 h 3540092"/>
                    <a:gd name="connsiteX14" fmla="*/ 4162 w 6677323"/>
                    <a:gd name="connsiteY14" fmla="*/ 1858782 h 3540092"/>
                    <a:gd name="connsiteX0" fmla="*/ 23224 w 6696385"/>
                    <a:gd name="connsiteY0" fmla="*/ 1863992 h 3545302"/>
                    <a:gd name="connsiteX1" fmla="*/ 606171 w 6696385"/>
                    <a:gd name="connsiteY1" fmla="*/ 1139371 h 3545302"/>
                    <a:gd name="connsiteX2" fmla="*/ 683673 w 6696385"/>
                    <a:gd name="connsiteY2" fmla="*/ 77726 h 3545302"/>
                    <a:gd name="connsiteX3" fmla="*/ 2330782 w 6696385"/>
                    <a:gd name="connsiteY3" fmla="*/ 77727 h 3545302"/>
                    <a:gd name="connsiteX4" fmla="*/ 3335744 w 6696385"/>
                    <a:gd name="connsiteY4" fmla="*/ 65278 h 3545302"/>
                    <a:gd name="connsiteX5" fmla="*/ 4384665 w 6696385"/>
                    <a:gd name="connsiteY5" fmla="*/ 77727 h 3545302"/>
                    <a:gd name="connsiteX6" fmla="*/ 6031774 w 6696385"/>
                    <a:gd name="connsiteY6" fmla="*/ 77726 h 3545302"/>
                    <a:gd name="connsiteX7" fmla="*/ 5665264 w 6696385"/>
                    <a:gd name="connsiteY7" fmla="*/ 1069032 h 3545302"/>
                    <a:gd name="connsiteX8" fmla="*/ 6692223 w 6696385"/>
                    <a:gd name="connsiteY8" fmla="*/ 1863992 h 3545302"/>
                    <a:gd name="connsiteX9" fmla="*/ 5208220 w 6696385"/>
                    <a:gd name="connsiteY9" fmla="*/ 2305164 h 3545302"/>
                    <a:gd name="connsiteX10" fmla="*/ 4841700 w 6696385"/>
                    <a:gd name="connsiteY10" fmla="*/ 3296472 h 3545302"/>
                    <a:gd name="connsiteX11" fmla="*/ 3177481 w 6696385"/>
                    <a:gd name="connsiteY11" fmla="*/ 2903652 h 3545302"/>
                    <a:gd name="connsiteX12" fmla="*/ 1873747 w 6696385"/>
                    <a:gd name="connsiteY12" fmla="*/ 3296472 h 3545302"/>
                    <a:gd name="connsiteX13" fmla="*/ 1507227 w 6696385"/>
                    <a:gd name="connsiteY13" fmla="*/ 2305164 h 3545302"/>
                    <a:gd name="connsiteX14" fmla="*/ 23224 w 6696385"/>
                    <a:gd name="connsiteY14" fmla="*/ 1863992 h 3545302"/>
                    <a:gd name="connsiteX0" fmla="*/ 30646 w 6703807"/>
                    <a:gd name="connsiteY0" fmla="*/ 1863992 h 3479603"/>
                    <a:gd name="connsiteX1" fmla="*/ 613593 w 6703807"/>
                    <a:gd name="connsiteY1" fmla="*/ 1139371 h 3479603"/>
                    <a:gd name="connsiteX2" fmla="*/ 691095 w 6703807"/>
                    <a:gd name="connsiteY2" fmla="*/ 77726 h 3479603"/>
                    <a:gd name="connsiteX3" fmla="*/ 2338204 w 6703807"/>
                    <a:gd name="connsiteY3" fmla="*/ 77727 h 3479603"/>
                    <a:gd name="connsiteX4" fmla="*/ 3343166 w 6703807"/>
                    <a:gd name="connsiteY4" fmla="*/ 65278 h 3479603"/>
                    <a:gd name="connsiteX5" fmla="*/ 4392087 w 6703807"/>
                    <a:gd name="connsiteY5" fmla="*/ 77727 h 3479603"/>
                    <a:gd name="connsiteX6" fmla="*/ 6039196 w 6703807"/>
                    <a:gd name="connsiteY6" fmla="*/ 77726 h 3479603"/>
                    <a:gd name="connsiteX7" fmla="*/ 5672686 w 6703807"/>
                    <a:gd name="connsiteY7" fmla="*/ 1069032 h 3479603"/>
                    <a:gd name="connsiteX8" fmla="*/ 6699645 w 6703807"/>
                    <a:gd name="connsiteY8" fmla="*/ 1863992 h 3479603"/>
                    <a:gd name="connsiteX9" fmla="*/ 5215642 w 6703807"/>
                    <a:gd name="connsiteY9" fmla="*/ 2305164 h 3479603"/>
                    <a:gd name="connsiteX10" fmla="*/ 4849122 w 6703807"/>
                    <a:gd name="connsiteY10" fmla="*/ 3296472 h 3479603"/>
                    <a:gd name="connsiteX11" fmla="*/ 3184903 w 6703807"/>
                    <a:gd name="connsiteY11" fmla="*/ 2903652 h 3479603"/>
                    <a:gd name="connsiteX12" fmla="*/ 1881169 w 6703807"/>
                    <a:gd name="connsiteY12" fmla="*/ 3296472 h 3479603"/>
                    <a:gd name="connsiteX13" fmla="*/ 1681703 w 6703807"/>
                    <a:gd name="connsiteY13" fmla="*/ 1891926 h 3479603"/>
                    <a:gd name="connsiteX14" fmla="*/ 30646 w 6703807"/>
                    <a:gd name="connsiteY14" fmla="*/ 1863992 h 3479603"/>
                    <a:gd name="connsiteX0" fmla="*/ 50411 w 6358692"/>
                    <a:gd name="connsiteY0" fmla="*/ 2123366 h 3479603"/>
                    <a:gd name="connsiteX1" fmla="*/ 268478 w 6358692"/>
                    <a:gd name="connsiteY1" fmla="*/ 1139371 h 3479603"/>
                    <a:gd name="connsiteX2" fmla="*/ 345980 w 6358692"/>
                    <a:gd name="connsiteY2" fmla="*/ 77726 h 3479603"/>
                    <a:gd name="connsiteX3" fmla="*/ 1993089 w 6358692"/>
                    <a:gd name="connsiteY3" fmla="*/ 77727 h 3479603"/>
                    <a:gd name="connsiteX4" fmla="*/ 2998051 w 6358692"/>
                    <a:gd name="connsiteY4" fmla="*/ 65278 h 3479603"/>
                    <a:gd name="connsiteX5" fmla="*/ 4046972 w 6358692"/>
                    <a:gd name="connsiteY5" fmla="*/ 77727 h 3479603"/>
                    <a:gd name="connsiteX6" fmla="*/ 5694081 w 6358692"/>
                    <a:gd name="connsiteY6" fmla="*/ 77726 h 3479603"/>
                    <a:gd name="connsiteX7" fmla="*/ 5327571 w 6358692"/>
                    <a:gd name="connsiteY7" fmla="*/ 1069032 h 3479603"/>
                    <a:gd name="connsiteX8" fmla="*/ 6354530 w 6358692"/>
                    <a:gd name="connsiteY8" fmla="*/ 1863992 h 3479603"/>
                    <a:gd name="connsiteX9" fmla="*/ 4870527 w 6358692"/>
                    <a:gd name="connsiteY9" fmla="*/ 2305164 h 3479603"/>
                    <a:gd name="connsiteX10" fmla="*/ 4504007 w 6358692"/>
                    <a:gd name="connsiteY10" fmla="*/ 3296472 h 3479603"/>
                    <a:gd name="connsiteX11" fmla="*/ 2839788 w 6358692"/>
                    <a:gd name="connsiteY11" fmla="*/ 2903652 h 3479603"/>
                    <a:gd name="connsiteX12" fmla="*/ 1536054 w 6358692"/>
                    <a:gd name="connsiteY12" fmla="*/ 3296472 h 3479603"/>
                    <a:gd name="connsiteX13" fmla="*/ 1336588 w 6358692"/>
                    <a:gd name="connsiteY13" fmla="*/ 1891926 h 3479603"/>
                    <a:gd name="connsiteX14" fmla="*/ 50411 w 6358692"/>
                    <a:gd name="connsiteY14" fmla="*/ 2123366 h 3479603"/>
                    <a:gd name="connsiteX0" fmla="*/ 40955 w 6349236"/>
                    <a:gd name="connsiteY0" fmla="*/ 2123366 h 3451057"/>
                    <a:gd name="connsiteX1" fmla="*/ 259022 w 6349236"/>
                    <a:gd name="connsiteY1" fmla="*/ 1139371 h 3451057"/>
                    <a:gd name="connsiteX2" fmla="*/ 336524 w 6349236"/>
                    <a:gd name="connsiteY2" fmla="*/ 77726 h 3451057"/>
                    <a:gd name="connsiteX3" fmla="*/ 1983633 w 6349236"/>
                    <a:gd name="connsiteY3" fmla="*/ 77727 h 3451057"/>
                    <a:gd name="connsiteX4" fmla="*/ 2988595 w 6349236"/>
                    <a:gd name="connsiteY4" fmla="*/ 65278 h 3451057"/>
                    <a:gd name="connsiteX5" fmla="*/ 4037516 w 6349236"/>
                    <a:gd name="connsiteY5" fmla="*/ 77727 h 3451057"/>
                    <a:gd name="connsiteX6" fmla="*/ 5684625 w 6349236"/>
                    <a:gd name="connsiteY6" fmla="*/ 77726 h 3451057"/>
                    <a:gd name="connsiteX7" fmla="*/ 5318115 w 6349236"/>
                    <a:gd name="connsiteY7" fmla="*/ 1069032 h 3451057"/>
                    <a:gd name="connsiteX8" fmla="*/ 6345074 w 6349236"/>
                    <a:gd name="connsiteY8" fmla="*/ 1863992 h 3451057"/>
                    <a:gd name="connsiteX9" fmla="*/ 4861071 w 6349236"/>
                    <a:gd name="connsiteY9" fmla="*/ 2305164 h 3451057"/>
                    <a:gd name="connsiteX10" fmla="*/ 4494551 w 6349236"/>
                    <a:gd name="connsiteY10" fmla="*/ 3296472 h 3451057"/>
                    <a:gd name="connsiteX11" fmla="*/ 2830332 w 6349236"/>
                    <a:gd name="connsiteY11" fmla="*/ 2903652 h 3451057"/>
                    <a:gd name="connsiteX12" fmla="*/ 1526598 w 6349236"/>
                    <a:gd name="connsiteY12" fmla="*/ 3296472 h 3451057"/>
                    <a:gd name="connsiteX13" fmla="*/ 1177663 w 6349236"/>
                    <a:gd name="connsiteY13" fmla="*/ 2331541 h 3451057"/>
                    <a:gd name="connsiteX14" fmla="*/ 40955 w 6349236"/>
                    <a:gd name="connsiteY14" fmla="*/ 2123366 h 3451057"/>
                    <a:gd name="connsiteX0" fmla="*/ 40955 w 6372408"/>
                    <a:gd name="connsiteY0" fmla="*/ 2123366 h 3451057"/>
                    <a:gd name="connsiteX1" fmla="*/ 259022 w 6372408"/>
                    <a:gd name="connsiteY1" fmla="*/ 1139371 h 3451057"/>
                    <a:gd name="connsiteX2" fmla="*/ 336524 w 6372408"/>
                    <a:gd name="connsiteY2" fmla="*/ 77726 h 3451057"/>
                    <a:gd name="connsiteX3" fmla="*/ 1983633 w 6372408"/>
                    <a:gd name="connsiteY3" fmla="*/ 77727 h 3451057"/>
                    <a:gd name="connsiteX4" fmla="*/ 2988595 w 6372408"/>
                    <a:gd name="connsiteY4" fmla="*/ 65278 h 3451057"/>
                    <a:gd name="connsiteX5" fmla="*/ 4037516 w 6372408"/>
                    <a:gd name="connsiteY5" fmla="*/ 77727 h 3451057"/>
                    <a:gd name="connsiteX6" fmla="*/ 5684625 w 6372408"/>
                    <a:gd name="connsiteY6" fmla="*/ 77726 h 3451057"/>
                    <a:gd name="connsiteX7" fmla="*/ 5318115 w 6372408"/>
                    <a:gd name="connsiteY7" fmla="*/ 1069032 h 3451057"/>
                    <a:gd name="connsiteX8" fmla="*/ 6345074 w 6372408"/>
                    <a:gd name="connsiteY8" fmla="*/ 1863992 h 3451057"/>
                    <a:gd name="connsiteX9" fmla="*/ 4021405 w 6372408"/>
                    <a:gd name="connsiteY9" fmla="*/ 1641344 h 3451057"/>
                    <a:gd name="connsiteX10" fmla="*/ 4494551 w 6372408"/>
                    <a:gd name="connsiteY10" fmla="*/ 3296472 h 3451057"/>
                    <a:gd name="connsiteX11" fmla="*/ 2830332 w 6372408"/>
                    <a:gd name="connsiteY11" fmla="*/ 2903652 h 3451057"/>
                    <a:gd name="connsiteX12" fmla="*/ 1526598 w 6372408"/>
                    <a:gd name="connsiteY12" fmla="*/ 3296472 h 3451057"/>
                    <a:gd name="connsiteX13" fmla="*/ 1177663 w 6372408"/>
                    <a:gd name="connsiteY13" fmla="*/ 2331541 h 3451057"/>
                    <a:gd name="connsiteX14" fmla="*/ 40955 w 6372408"/>
                    <a:gd name="connsiteY14" fmla="*/ 2123366 h 3451057"/>
                    <a:gd name="connsiteX0" fmla="*/ 40955 w 6372408"/>
                    <a:gd name="connsiteY0" fmla="*/ 2186898 h 3514589"/>
                    <a:gd name="connsiteX1" fmla="*/ 259022 w 6372408"/>
                    <a:gd name="connsiteY1" fmla="*/ 1202903 h 3514589"/>
                    <a:gd name="connsiteX2" fmla="*/ 336524 w 6372408"/>
                    <a:gd name="connsiteY2" fmla="*/ 141258 h 3514589"/>
                    <a:gd name="connsiteX3" fmla="*/ 1983633 w 6372408"/>
                    <a:gd name="connsiteY3" fmla="*/ 141259 h 3514589"/>
                    <a:gd name="connsiteX4" fmla="*/ 2412699 w 6372408"/>
                    <a:gd name="connsiteY4" fmla="*/ 1337752 h 3514589"/>
                    <a:gd name="connsiteX5" fmla="*/ 4037516 w 6372408"/>
                    <a:gd name="connsiteY5" fmla="*/ 141259 h 3514589"/>
                    <a:gd name="connsiteX6" fmla="*/ 5684625 w 6372408"/>
                    <a:gd name="connsiteY6" fmla="*/ 141258 h 3514589"/>
                    <a:gd name="connsiteX7" fmla="*/ 5318115 w 6372408"/>
                    <a:gd name="connsiteY7" fmla="*/ 1132564 h 3514589"/>
                    <a:gd name="connsiteX8" fmla="*/ 6345074 w 6372408"/>
                    <a:gd name="connsiteY8" fmla="*/ 1927524 h 3514589"/>
                    <a:gd name="connsiteX9" fmla="*/ 4021405 w 6372408"/>
                    <a:gd name="connsiteY9" fmla="*/ 1704876 h 3514589"/>
                    <a:gd name="connsiteX10" fmla="*/ 4494551 w 6372408"/>
                    <a:gd name="connsiteY10" fmla="*/ 3360004 h 3514589"/>
                    <a:gd name="connsiteX11" fmla="*/ 2830332 w 6372408"/>
                    <a:gd name="connsiteY11" fmla="*/ 2967184 h 3514589"/>
                    <a:gd name="connsiteX12" fmla="*/ 1526598 w 6372408"/>
                    <a:gd name="connsiteY12" fmla="*/ 3360004 h 3514589"/>
                    <a:gd name="connsiteX13" fmla="*/ 1177663 w 6372408"/>
                    <a:gd name="connsiteY13" fmla="*/ 2395073 h 3514589"/>
                    <a:gd name="connsiteX14" fmla="*/ 40955 w 6372408"/>
                    <a:gd name="connsiteY14" fmla="*/ 2186898 h 3514589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311021 w 6372408"/>
                    <a:gd name="connsiteY3" fmla="*/ 809599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667109 w 6372408"/>
                    <a:gd name="connsiteY3" fmla="*/ 457906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16359 h 3444050"/>
                    <a:gd name="connsiteX1" fmla="*/ 259022 w 6372408"/>
                    <a:gd name="connsiteY1" fmla="*/ 1132364 h 3444050"/>
                    <a:gd name="connsiteX2" fmla="*/ 336524 w 6372408"/>
                    <a:gd name="connsiteY2" fmla="*/ 70719 h 3444050"/>
                    <a:gd name="connsiteX3" fmla="*/ 1667109 w 6372408"/>
                    <a:gd name="connsiteY3" fmla="*/ 439996 h 3444050"/>
                    <a:gd name="connsiteX4" fmla="*/ 2764391 w 6372408"/>
                    <a:gd name="connsiteY4" fmla="*/ 1025425 h 3444050"/>
                    <a:gd name="connsiteX5" fmla="*/ 4037516 w 6372408"/>
                    <a:gd name="connsiteY5" fmla="*/ 70720 h 3444050"/>
                    <a:gd name="connsiteX6" fmla="*/ 5684625 w 6372408"/>
                    <a:gd name="connsiteY6" fmla="*/ 70719 h 3444050"/>
                    <a:gd name="connsiteX7" fmla="*/ 5318115 w 6372408"/>
                    <a:gd name="connsiteY7" fmla="*/ 1062025 h 3444050"/>
                    <a:gd name="connsiteX8" fmla="*/ 6345074 w 6372408"/>
                    <a:gd name="connsiteY8" fmla="*/ 1856985 h 3444050"/>
                    <a:gd name="connsiteX9" fmla="*/ 4021405 w 6372408"/>
                    <a:gd name="connsiteY9" fmla="*/ 1634337 h 3444050"/>
                    <a:gd name="connsiteX10" fmla="*/ 4494551 w 6372408"/>
                    <a:gd name="connsiteY10" fmla="*/ 3289465 h 3444050"/>
                    <a:gd name="connsiteX11" fmla="*/ 2830332 w 6372408"/>
                    <a:gd name="connsiteY11" fmla="*/ 2896645 h 3444050"/>
                    <a:gd name="connsiteX12" fmla="*/ 1526598 w 6372408"/>
                    <a:gd name="connsiteY12" fmla="*/ 3289465 h 3444050"/>
                    <a:gd name="connsiteX13" fmla="*/ 1177663 w 6372408"/>
                    <a:gd name="connsiteY13" fmla="*/ 2324534 h 3444050"/>
                    <a:gd name="connsiteX14" fmla="*/ 40955 w 6372408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6116503"/>
                    <a:gd name="connsiteY0" fmla="*/ 2156445 h 3484136"/>
                    <a:gd name="connsiteX1" fmla="*/ 259022 w 6116503"/>
                    <a:gd name="connsiteY1" fmla="*/ 1172450 h 3484136"/>
                    <a:gd name="connsiteX2" fmla="*/ 336524 w 6116503"/>
                    <a:gd name="connsiteY2" fmla="*/ 110805 h 3484136"/>
                    <a:gd name="connsiteX3" fmla="*/ 1667109 w 6116503"/>
                    <a:gd name="connsiteY3" fmla="*/ 480082 h 3484136"/>
                    <a:gd name="connsiteX4" fmla="*/ 2764391 w 6116503"/>
                    <a:gd name="connsiteY4" fmla="*/ 1065511 h 3484136"/>
                    <a:gd name="connsiteX5" fmla="*/ 4037516 w 6116503"/>
                    <a:gd name="connsiteY5" fmla="*/ 110806 h 3484136"/>
                    <a:gd name="connsiteX6" fmla="*/ 5684625 w 6116503"/>
                    <a:gd name="connsiteY6" fmla="*/ 110805 h 3484136"/>
                    <a:gd name="connsiteX7" fmla="*/ 6083046 w 6116503"/>
                    <a:gd name="connsiteY7" fmla="*/ 926264 h 3484136"/>
                    <a:gd name="connsiteX8" fmla="*/ 5026228 w 6116503"/>
                    <a:gd name="connsiteY8" fmla="*/ 1176101 h 3484136"/>
                    <a:gd name="connsiteX9" fmla="*/ 4021405 w 6116503"/>
                    <a:gd name="connsiteY9" fmla="*/ 1674423 h 3484136"/>
                    <a:gd name="connsiteX10" fmla="*/ 4494551 w 6116503"/>
                    <a:gd name="connsiteY10" fmla="*/ 3329551 h 3484136"/>
                    <a:gd name="connsiteX11" fmla="*/ 2830332 w 6116503"/>
                    <a:gd name="connsiteY11" fmla="*/ 2936731 h 3484136"/>
                    <a:gd name="connsiteX12" fmla="*/ 1526598 w 6116503"/>
                    <a:gd name="connsiteY12" fmla="*/ 3329551 h 3484136"/>
                    <a:gd name="connsiteX13" fmla="*/ 1177663 w 6116503"/>
                    <a:gd name="connsiteY13" fmla="*/ 2364620 h 3484136"/>
                    <a:gd name="connsiteX14" fmla="*/ 40955 w 6116503"/>
                    <a:gd name="connsiteY14" fmla="*/ 2156445 h 3484136"/>
                    <a:gd name="connsiteX0" fmla="*/ 40955 w 6116503"/>
                    <a:gd name="connsiteY0" fmla="*/ 2156445 h 3619562"/>
                    <a:gd name="connsiteX1" fmla="*/ 259022 w 6116503"/>
                    <a:gd name="connsiteY1" fmla="*/ 1172450 h 3619562"/>
                    <a:gd name="connsiteX2" fmla="*/ 336524 w 6116503"/>
                    <a:gd name="connsiteY2" fmla="*/ 110805 h 3619562"/>
                    <a:gd name="connsiteX3" fmla="*/ 1667109 w 6116503"/>
                    <a:gd name="connsiteY3" fmla="*/ 480082 h 3619562"/>
                    <a:gd name="connsiteX4" fmla="*/ 2764391 w 6116503"/>
                    <a:gd name="connsiteY4" fmla="*/ 1065511 h 3619562"/>
                    <a:gd name="connsiteX5" fmla="*/ 4037516 w 6116503"/>
                    <a:gd name="connsiteY5" fmla="*/ 110806 h 3619562"/>
                    <a:gd name="connsiteX6" fmla="*/ 5684625 w 6116503"/>
                    <a:gd name="connsiteY6" fmla="*/ 110805 h 3619562"/>
                    <a:gd name="connsiteX7" fmla="*/ 6083046 w 6116503"/>
                    <a:gd name="connsiteY7" fmla="*/ 926264 h 3619562"/>
                    <a:gd name="connsiteX8" fmla="*/ 5026228 w 6116503"/>
                    <a:gd name="connsiteY8" fmla="*/ 1176101 h 3619562"/>
                    <a:gd name="connsiteX9" fmla="*/ 4021405 w 6116503"/>
                    <a:gd name="connsiteY9" fmla="*/ 1674423 h 3619562"/>
                    <a:gd name="connsiteX10" fmla="*/ 4494551 w 6116503"/>
                    <a:gd name="connsiteY10" fmla="*/ 3329551 h 3619562"/>
                    <a:gd name="connsiteX11" fmla="*/ 2830332 w 6116503"/>
                    <a:gd name="connsiteY11" fmla="*/ 2936731 h 3619562"/>
                    <a:gd name="connsiteX12" fmla="*/ 1557371 w 6116503"/>
                    <a:gd name="connsiteY12" fmla="*/ 3610904 h 3619562"/>
                    <a:gd name="connsiteX13" fmla="*/ 1177663 w 6116503"/>
                    <a:gd name="connsiteY13" fmla="*/ 2364620 h 3619562"/>
                    <a:gd name="connsiteX14" fmla="*/ 40955 w 6116503"/>
                    <a:gd name="connsiteY14" fmla="*/ 2156445 h 3619562"/>
                    <a:gd name="connsiteX0" fmla="*/ 5474 w 6081022"/>
                    <a:gd name="connsiteY0" fmla="*/ 2156445 h 3619562"/>
                    <a:gd name="connsiteX1" fmla="*/ 693930 w 6081022"/>
                    <a:gd name="connsiteY1" fmla="*/ 1212016 h 3619562"/>
                    <a:gd name="connsiteX2" fmla="*/ 301043 w 6081022"/>
                    <a:gd name="connsiteY2" fmla="*/ 110805 h 3619562"/>
                    <a:gd name="connsiteX3" fmla="*/ 1631628 w 6081022"/>
                    <a:gd name="connsiteY3" fmla="*/ 480082 h 3619562"/>
                    <a:gd name="connsiteX4" fmla="*/ 2728910 w 6081022"/>
                    <a:gd name="connsiteY4" fmla="*/ 1065511 h 3619562"/>
                    <a:gd name="connsiteX5" fmla="*/ 4002035 w 6081022"/>
                    <a:gd name="connsiteY5" fmla="*/ 110806 h 3619562"/>
                    <a:gd name="connsiteX6" fmla="*/ 5649144 w 6081022"/>
                    <a:gd name="connsiteY6" fmla="*/ 110805 h 3619562"/>
                    <a:gd name="connsiteX7" fmla="*/ 6047565 w 6081022"/>
                    <a:gd name="connsiteY7" fmla="*/ 926264 h 3619562"/>
                    <a:gd name="connsiteX8" fmla="*/ 4990747 w 6081022"/>
                    <a:gd name="connsiteY8" fmla="*/ 1176101 h 3619562"/>
                    <a:gd name="connsiteX9" fmla="*/ 3985924 w 6081022"/>
                    <a:gd name="connsiteY9" fmla="*/ 1674423 h 3619562"/>
                    <a:gd name="connsiteX10" fmla="*/ 4459070 w 6081022"/>
                    <a:gd name="connsiteY10" fmla="*/ 3329551 h 3619562"/>
                    <a:gd name="connsiteX11" fmla="*/ 2794851 w 6081022"/>
                    <a:gd name="connsiteY11" fmla="*/ 2936731 h 3619562"/>
                    <a:gd name="connsiteX12" fmla="*/ 1521890 w 6081022"/>
                    <a:gd name="connsiteY12" fmla="*/ 3610904 h 3619562"/>
                    <a:gd name="connsiteX13" fmla="*/ 1142182 w 6081022"/>
                    <a:gd name="connsiteY13" fmla="*/ 2364620 h 3619562"/>
                    <a:gd name="connsiteX14" fmla="*/ 5474 w 6081022"/>
                    <a:gd name="connsiteY14" fmla="*/ 2156445 h 3619562"/>
                    <a:gd name="connsiteX0" fmla="*/ 21490 w 6097038"/>
                    <a:gd name="connsiteY0" fmla="*/ 2156445 h 3619562"/>
                    <a:gd name="connsiteX1" fmla="*/ 406611 w 6097038"/>
                    <a:gd name="connsiteY1" fmla="*/ 1418635 h 3619562"/>
                    <a:gd name="connsiteX2" fmla="*/ 317059 w 6097038"/>
                    <a:gd name="connsiteY2" fmla="*/ 110805 h 3619562"/>
                    <a:gd name="connsiteX3" fmla="*/ 1647644 w 6097038"/>
                    <a:gd name="connsiteY3" fmla="*/ 480082 h 3619562"/>
                    <a:gd name="connsiteX4" fmla="*/ 2744926 w 6097038"/>
                    <a:gd name="connsiteY4" fmla="*/ 1065511 h 3619562"/>
                    <a:gd name="connsiteX5" fmla="*/ 4018051 w 6097038"/>
                    <a:gd name="connsiteY5" fmla="*/ 110806 h 3619562"/>
                    <a:gd name="connsiteX6" fmla="*/ 5665160 w 6097038"/>
                    <a:gd name="connsiteY6" fmla="*/ 110805 h 3619562"/>
                    <a:gd name="connsiteX7" fmla="*/ 6063581 w 6097038"/>
                    <a:gd name="connsiteY7" fmla="*/ 926264 h 3619562"/>
                    <a:gd name="connsiteX8" fmla="*/ 5006763 w 6097038"/>
                    <a:gd name="connsiteY8" fmla="*/ 1176101 h 3619562"/>
                    <a:gd name="connsiteX9" fmla="*/ 4001940 w 6097038"/>
                    <a:gd name="connsiteY9" fmla="*/ 1674423 h 3619562"/>
                    <a:gd name="connsiteX10" fmla="*/ 4475086 w 6097038"/>
                    <a:gd name="connsiteY10" fmla="*/ 3329551 h 3619562"/>
                    <a:gd name="connsiteX11" fmla="*/ 2810867 w 6097038"/>
                    <a:gd name="connsiteY11" fmla="*/ 2936731 h 3619562"/>
                    <a:gd name="connsiteX12" fmla="*/ 1537906 w 6097038"/>
                    <a:gd name="connsiteY12" fmla="*/ 3610904 h 3619562"/>
                    <a:gd name="connsiteX13" fmla="*/ 1158198 w 6097038"/>
                    <a:gd name="connsiteY13" fmla="*/ 2364620 h 3619562"/>
                    <a:gd name="connsiteX14" fmla="*/ 21490 w 6097038"/>
                    <a:gd name="connsiteY14" fmla="*/ 2156445 h 3619562"/>
                    <a:gd name="connsiteX0" fmla="*/ 21490 w 6063924"/>
                    <a:gd name="connsiteY0" fmla="*/ 2086385 h 3549502"/>
                    <a:gd name="connsiteX1" fmla="*/ 406611 w 6063924"/>
                    <a:gd name="connsiteY1" fmla="*/ 1348575 h 3549502"/>
                    <a:gd name="connsiteX2" fmla="*/ 317059 w 6063924"/>
                    <a:gd name="connsiteY2" fmla="*/ 40745 h 3549502"/>
                    <a:gd name="connsiteX3" fmla="*/ 1647644 w 6063924"/>
                    <a:gd name="connsiteY3" fmla="*/ 410022 h 3549502"/>
                    <a:gd name="connsiteX4" fmla="*/ 2744926 w 6063924"/>
                    <a:gd name="connsiteY4" fmla="*/ 995451 h 3549502"/>
                    <a:gd name="connsiteX5" fmla="*/ 4018051 w 6063924"/>
                    <a:gd name="connsiteY5" fmla="*/ 40746 h 3549502"/>
                    <a:gd name="connsiteX6" fmla="*/ 4895833 w 6063924"/>
                    <a:gd name="connsiteY6" fmla="*/ 242968 h 3549502"/>
                    <a:gd name="connsiteX7" fmla="*/ 6063581 w 6063924"/>
                    <a:gd name="connsiteY7" fmla="*/ 856204 h 3549502"/>
                    <a:gd name="connsiteX8" fmla="*/ 5006763 w 6063924"/>
                    <a:gd name="connsiteY8" fmla="*/ 1106041 h 3549502"/>
                    <a:gd name="connsiteX9" fmla="*/ 4001940 w 6063924"/>
                    <a:gd name="connsiteY9" fmla="*/ 1604363 h 3549502"/>
                    <a:gd name="connsiteX10" fmla="*/ 4475086 w 6063924"/>
                    <a:gd name="connsiteY10" fmla="*/ 3259491 h 3549502"/>
                    <a:gd name="connsiteX11" fmla="*/ 2810867 w 6063924"/>
                    <a:gd name="connsiteY11" fmla="*/ 2866671 h 3549502"/>
                    <a:gd name="connsiteX12" fmla="*/ 1537906 w 6063924"/>
                    <a:gd name="connsiteY12" fmla="*/ 3540844 h 3549502"/>
                    <a:gd name="connsiteX13" fmla="*/ 1158198 w 6063924"/>
                    <a:gd name="connsiteY13" fmla="*/ 2294560 h 3549502"/>
                    <a:gd name="connsiteX14" fmla="*/ 21490 w 6063924"/>
                    <a:gd name="connsiteY14" fmla="*/ 2086385 h 3549502"/>
                    <a:gd name="connsiteX0" fmla="*/ 21490 w 5009341"/>
                    <a:gd name="connsiteY0" fmla="*/ 2088696 h 3551813"/>
                    <a:gd name="connsiteX1" fmla="*/ 406611 w 5009341"/>
                    <a:gd name="connsiteY1" fmla="*/ 1350886 h 3551813"/>
                    <a:gd name="connsiteX2" fmla="*/ 317059 w 5009341"/>
                    <a:gd name="connsiteY2" fmla="*/ 43056 h 3551813"/>
                    <a:gd name="connsiteX3" fmla="*/ 1647644 w 5009341"/>
                    <a:gd name="connsiteY3" fmla="*/ 412333 h 3551813"/>
                    <a:gd name="connsiteX4" fmla="*/ 2744926 w 5009341"/>
                    <a:gd name="connsiteY4" fmla="*/ 997762 h 3551813"/>
                    <a:gd name="connsiteX5" fmla="*/ 4018051 w 5009341"/>
                    <a:gd name="connsiteY5" fmla="*/ 43057 h 3551813"/>
                    <a:gd name="connsiteX6" fmla="*/ 4895833 w 5009341"/>
                    <a:gd name="connsiteY6" fmla="*/ 245279 h 3551813"/>
                    <a:gd name="connsiteX7" fmla="*/ 4309515 w 5009341"/>
                    <a:gd name="connsiteY7" fmla="*/ 968419 h 3551813"/>
                    <a:gd name="connsiteX8" fmla="*/ 5006763 w 5009341"/>
                    <a:gd name="connsiteY8" fmla="*/ 1108352 h 3551813"/>
                    <a:gd name="connsiteX9" fmla="*/ 4001940 w 5009341"/>
                    <a:gd name="connsiteY9" fmla="*/ 1606674 h 3551813"/>
                    <a:gd name="connsiteX10" fmla="*/ 4475086 w 5009341"/>
                    <a:gd name="connsiteY10" fmla="*/ 3261802 h 3551813"/>
                    <a:gd name="connsiteX11" fmla="*/ 2810867 w 5009341"/>
                    <a:gd name="connsiteY11" fmla="*/ 2868982 h 3551813"/>
                    <a:gd name="connsiteX12" fmla="*/ 1537906 w 5009341"/>
                    <a:gd name="connsiteY12" fmla="*/ 3543155 h 3551813"/>
                    <a:gd name="connsiteX13" fmla="*/ 1158198 w 5009341"/>
                    <a:gd name="connsiteY13" fmla="*/ 2296871 h 3551813"/>
                    <a:gd name="connsiteX14" fmla="*/ 21490 w 5009341"/>
                    <a:gd name="connsiteY14" fmla="*/ 2088696 h 3551813"/>
                    <a:gd name="connsiteX0" fmla="*/ 21490 w 5009341"/>
                    <a:gd name="connsiteY0" fmla="*/ 2083661 h 3546778"/>
                    <a:gd name="connsiteX1" fmla="*/ 406611 w 5009341"/>
                    <a:gd name="connsiteY1" fmla="*/ 1345851 h 3546778"/>
                    <a:gd name="connsiteX2" fmla="*/ 317059 w 5009341"/>
                    <a:gd name="connsiteY2" fmla="*/ 38021 h 3546778"/>
                    <a:gd name="connsiteX3" fmla="*/ 1647644 w 5009341"/>
                    <a:gd name="connsiteY3" fmla="*/ 407298 h 3546778"/>
                    <a:gd name="connsiteX4" fmla="*/ 2744926 w 5009341"/>
                    <a:gd name="connsiteY4" fmla="*/ 992727 h 3546778"/>
                    <a:gd name="connsiteX5" fmla="*/ 3635586 w 5009341"/>
                    <a:gd name="connsiteY5" fmla="*/ 613918 h 3546778"/>
                    <a:gd name="connsiteX6" fmla="*/ 4895833 w 5009341"/>
                    <a:gd name="connsiteY6" fmla="*/ 240244 h 3546778"/>
                    <a:gd name="connsiteX7" fmla="*/ 4309515 w 5009341"/>
                    <a:gd name="connsiteY7" fmla="*/ 963384 h 3546778"/>
                    <a:gd name="connsiteX8" fmla="*/ 5006763 w 5009341"/>
                    <a:gd name="connsiteY8" fmla="*/ 1103317 h 3546778"/>
                    <a:gd name="connsiteX9" fmla="*/ 4001940 w 5009341"/>
                    <a:gd name="connsiteY9" fmla="*/ 1601639 h 3546778"/>
                    <a:gd name="connsiteX10" fmla="*/ 4475086 w 5009341"/>
                    <a:gd name="connsiteY10" fmla="*/ 3256767 h 3546778"/>
                    <a:gd name="connsiteX11" fmla="*/ 2810867 w 5009341"/>
                    <a:gd name="connsiteY11" fmla="*/ 2863947 h 3546778"/>
                    <a:gd name="connsiteX12" fmla="*/ 1537906 w 5009341"/>
                    <a:gd name="connsiteY12" fmla="*/ 3538120 h 3546778"/>
                    <a:gd name="connsiteX13" fmla="*/ 1158198 w 5009341"/>
                    <a:gd name="connsiteY13" fmla="*/ 2291836 h 3546778"/>
                    <a:gd name="connsiteX14" fmla="*/ 21490 w 5009341"/>
                    <a:gd name="connsiteY14" fmla="*/ 2083661 h 3546778"/>
                    <a:gd name="connsiteX0" fmla="*/ 21490 w 5009970"/>
                    <a:gd name="connsiteY0" fmla="*/ 2083661 h 3546778"/>
                    <a:gd name="connsiteX1" fmla="*/ 406611 w 5009970"/>
                    <a:gd name="connsiteY1" fmla="*/ 1345851 h 3546778"/>
                    <a:gd name="connsiteX2" fmla="*/ 317059 w 5009970"/>
                    <a:gd name="connsiteY2" fmla="*/ 38021 h 3546778"/>
                    <a:gd name="connsiteX3" fmla="*/ 1647644 w 5009970"/>
                    <a:gd name="connsiteY3" fmla="*/ 407298 h 3546778"/>
                    <a:gd name="connsiteX4" fmla="*/ 2744926 w 5009970"/>
                    <a:gd name="connsiteY4" fmla="*/ 992727 h 3546778"/>
                    <a:gd name="connsiteX5" fmla="*/ 3635586 w 5009970"/>
                    <a:gd name="connsiteY5" fmla="*/ 613918 h 3546778"/>
                    <a:gd name="connsiteX6" fmla="*/ 3981433 w 5009970"/>
                    <a:gd name="connsiteY6" fmla="*/ 838121 h 3546778"/>
                    <a:gd name="connsiteX7" fmla="*/ 4309515 w 5009970"/>
                    <a:gd name="connsiteY7" fmla="*/ 963384 h 3546778"/>
                    <a:gd name="connsiteX8" fmla="*/ 5006763 w 5009970"/>
                    <a:gd name="connsiteY8" fmla="*/ 1103317 h 3546778"/>
                    <a:gd name="connsiteX9" fmla="*/ 4001940 w 5009970"/>
                    <a:gd name="connsiteY9" fmla="*/ 1601639 h 3546778"/>
                    <a:gd name="connsiteX10" fmla="*/ 4475086 w 5009970"/>
                    <a:gd name="connsiteY10" fmla="*/ 3256767 h 3546778"/>
                    <a:gd name="connsiteX11" fmla="*/ 2810867 w 5009970"/>
                    <a:gd name="connsiteY11" fmla="*/ 2863947 h 3546778"/>
                    <a:gd name="connsiteX12" fmla="*/ 1537906 w 5009970"/>
                    <a:gd name="connsiteY12" fmla="*/ 3538120 h 3546778"/>
                    <a:gd name="connsiteX13" fmla="*/ 1158198 w 5009970"/>
                    <a:gd name="connsiteY13" fmla="*/ 2291836 h 3546778"/>
                    <a:gd name="connsiteX14" fmla="*/ 21490 w 5009970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309515 w 4515197"/>
                    <a:gd name="connsiteY7" fmla="*/ 96338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041350 w 4515197"/>
                    <a:gd name="connsiteY7" fmla="*/ 102053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4969"/>
                    <a:gd name="connsiteY0" fmla="*/ 2083661 h 3538819"/>
                    <a:gd name="connsiteX1" fmla="*/ 406611 w 4514969"/>
                    <a:gd name="connsiteY1" fmla="*/ 1345851 h 3538819"/>
                    <a:gd name="connsiteX2" fmla="*/ 317059 w 4514969"/>
                    <a:gd name="connsiteY2" fmla="*/ 38021 h 3538819"/>
                    <a:gd name="connsiteX3" fmla="*/ 1647644 w 4514969"/>
                    <a:gd name="connsiteY3" fmla="*/ 407298 h 3538819"/>
                    <a:gd name="connsiteX4" fmla="*/ 2744926 w 4514969"/>
                    <a:gd name="connsiteY4" fmla="*/ 992727 h 3538819"/>
                    <a:gd name="connsiteX5" fmla="*/ 3635586 w 4514969"/>
                    <a:gd name="connsiteY5" fmla="*/ 613918 h 3538819"/>
                    <a:gd name="connsiteX6" fmla="*/ 3981433 w 4514969"/>
                    <a:gd name="connsiteY6" fmla="*/ 838121 h 3538819"/>
                    <a:gd name="connsiteX7" fmla="*/ 4041350 w 4514969"/>
                    <a:gd name="connsiteY7" fmla="*/ 1020534 h 3538819"/>
                    <a:gd name="connsiteX8" fmla="*/ 4039609 w 4514969"/>
                    <a:gd name="connsiteY8" fmla="*/ 1151675 h 3538819"/>
                    <a:gd name="connsiteX9" fmla="*/ 4001940 w 4514969"/>
                    <a:gd name="connsiteY9" fmla="*/ 1601639 h 3538819"/>
                    <a:gd name="connsiteX10" fmla="*/ 4475086 w 4514969"/>
                    <a:gd name="connsiteY10" fmla="*/ 3256767 h 3538819"/>
                    <a:gd name="connsiteX11" fmla="*/ 2815264 w 4514969"/>
                    <a:gd name="connsiteY11" fmla="*/ 2103413 h 3538819"/>
                    <a:gd name="connsiteX12" fmla="*/ 1537906 w 4514969"/>
                    <a:gd name="connsiteY12" fmla="*/ 3538120 h 3538819"/>
                    <a:gd name="connsiteX13" fmla="*/ 1158198 w 4514969"/>
                    <a:gd name="connsiteY13" fmla="*/ 2291836 h 3538819"/>
                    <a:gd name="connsiteX14" fmla="*/ 21490 w 4514969"/>
                    <a:gd name="connsiteY14" fmla="*/ 2083661 h 3538819"/>
                    <a:gd name="connsiteX0" fmla="*/ 21490 w 4511805"/>
                    <a:gd name="connsiteY0" fmla="*/ 2083661 h 3546611"/>
                    <a:gd name="connsiteX1" fmla="*/ 406611 w 4511805"/>
                    <a:gd name="connsiteY1" fmla="*/ 1345851 h 3546611"/>
                    <a:gd name="connsiteX2" fmla="*/ 317059 w 4511805"/>
                    <a:gd name="connsiteY2" fmla="*/ 38021 h 3546611"/>
                    <a:gd name="connsiteX3" fmla="*/ 1647644 w 4511805"/>
                    <a:gd name="connsiteY3" fmla="*/ 407298 h 3546611"/>
                    <a:gd name="connsiteX4" fmla="*/ 2744926 w 4511805"/>
                    <a:gd name="connsiteY4" fmla="*/ 992727 h 3546611"/>
                    <a:gd name="connsiteX5" fmla="*/ 3635586 w 4511805"/>
                    <a:gd name="connsiteY5" fmla="*/ 613918 h 3546611"/>
                    <a:gd name="connsiteX6" fmla="*/ 3981433 w 4511805"/>
                    <a:gd name="connsiteY6" fmla="*/ 838121 h 3546611"/>
                    <a:gd name="connsiteX7" fmla="*/ 4041350 w 4511805"/>
                    <a:gd name="connsiteY7" fmla="*/ 1020534 h 3546611"/>
                    <a:gd name="connsiteX8" fmla="*/ 4039609 w 4511805"/>
                    <a:gd name="connsiteY8" fmla="*/ 1151675 h 3546611"/>
                    <a:gd name="connsiteX9" fmla="*/ 4001940 w 4511805"/>
                    <a:gd name="connsiteY9" fmla="*/ 1601639 h 3546611"/>
                    <a:gd name="connsiteX10" fmla="*/ 4475086 w 4511805"/>
                    <a:gd name="connsiteY10" fmla="*/ 3256767 h 3546611"/>
                    <a:gd name="connsiteX11" fmla="*/ 2876810 w 4511805"/>
                    <a:gd name="connsiteY11" fmla="*/ 2859552 h 3546611"/>
                    <a:gd name="connsiteX12" fmla="*/ 1537906 w 4511805"/>
                    <a:gd name="connsiteY12" fmla="*/ 3538120 h 3546611"/>
                    <a:gd name="connsiteX13" fmla="*/ 1158198 w 4511805"/>
                    <a:gd name="connsiteY13" fmla="*/ 2291836 h 3546611"/>
                    <a:gd name="connsiteX14" fmla="*/ 21490 w 4511805"/>
                    <a:gd name="connsiteY14" fmla="*/ 2083661 h 3546611"/>
                    <a:gd name="connsiteX0" fmla="*/ 21490 w 4512478"/>
                    <a:gd name="connsiteY0" fmla="*/ 2083661 h 3539782"/>
                    <a:gd name="connsiteX1" fmla="*/ 406611 w 4512478"/>
                    <a:gd name="connsiteY1" fmla="*/ 1345851 h 3539782"/>
                    <a:gd name="connsiteX2" fmla="*/ 317059 w 4512478"/>
                    <a:gd name="connsiteY2" fmla="*/ 38021 h 3539782"/>
                    <a:gd name="connsiteX3" fmla="*/ 1647644 w 4512478"/>
                    <a:gd name="connsiteY3" fmla="*/ 407298 h 3539782"/>
                    <a:gd name="connsiteX4" fmla="*/ 2744926 w 4512478"/>
                    <a:gd name="connsiteY4" fmla="*/ 992727 h 3539782"/>
                    <a:gd name="connsiteX5" fmla="*/ 3635586 w 4512478"/>
                    <a:gd name="connsiteY5" fmla="*/ 613918 h 3539782"/>
                    <a:gd name="connsiteX6" fmla="*/ 3981433 w 4512478"/>
                    <a:gd name="connsiteY6" fmla="*/ 838121 h 3539782"/>
                    <a:gd name="connsiteX7" fmla="*/ 4041350 w 4512478"/>
                    <a:gd name="connsiteY7" fmla="*/ 1020534 h 3539782"/>
                    <a:gd name="connsiteX8" fmla="*/ 4039609 w 4512478"/>
                    <a:gd name="connsiteY8" fmla="*/ 1151675 h 3539782"/>
                    <a:gd name="connsiteX9" fmla="*/ 4001940 w 4512478"/>
                    <a:gd name="connsiteY9" fmla="*/ 1601639 h 3539782"/>
                    <a:gd name="connsiteX10" fmla="*/ 4475086 w 4512478"/>
                    <a:gd name="connsiteY10" fmla="*/ 3256767 h 3539782"/>
                    <a:gd name="connsiteX11" fmla="*/ 2863622 w 4512478"/>
                    <a:gd name="connsiteY11" fmla="*/ 2573802 h 3539782"/>
                    <a:gd name="connsiteX12" fmla="*/ 1537906 w 4512478"/>
                    <a:gd name="connsiteY12" fmla="*/ 3538120 h 3539782"/>
                    <a:gd name="connsiteX13" fmla="*/ 1158198 w 4512478"/>
                    <a:gd name="connsiteY13" fmla="*/ 2291836 h 3539782"/>
                    <a:gd name="connsiteX14" fmla="*/ 21490 w 4512478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63558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39609 w 4535995"/>
                    <a:gd name="connsiteY7" fmla="*/ 1151675 h 3539782"/>
                    <a:gd name="connsiteX8" fmla="*/ 4182182 w 4535995"/>
                    <a:gd name="connsiteY8" fmla="*/ 2419323 h 3539782"/>
                    <a:gd name="connsiteX9" fmla="*/ 4475086 w 4535995"/>
                    <a:gd name="connsiteY9" fmla="*/ 3256767 h 3539782"/>
                    <a:gd name="connsiteX10" fmla="*/ 2863622 w 4535995"/>
                    <a:gd name="connsiteY10" fmla="*/ 2573802 h 3539782"/>
                    <a:gd name="connsiteX11" fmla="*/ 1537906 w 4535995"/>
                    <a:gd name="connsiteY11" fmla="*/ 3538120 h 3539782"/>
                    <a:gd name="connsiteX12" fmla="*/ 1158198 w 4535995"/>
                    <a:gd name="connsiteY12" fmla="*/ 2291836 h 3539782"/>
                    <a:gd name="connsiteX13" fmla="*/ 21490 w 4535995"/>
                    <a:gd name="connsiteY13" fmla="*/ 2083661 h 353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35995" h="3539782">
                      <a:moveTo>
                        <a:pt x="21490" y="2083661"/>
                      </a:moveTo>
                      <a:cubicBezTo>
                        <a:pt x="-103775" y="1925997"/>
                        <a:pt x="357350" y="1686791"/>
                        <a:pt x="406611" y="1345851"/>
                      </a:cubicBezTo>
                      <a:cubicBezTo>
                        <a:pt x="455872" y="1004911"/>
                        <a:pt x="110220" y="194446"/>
                        <a:pt x="317059" y="38021"/>
                      </a:cubicBezTo>
                      <a:cubicBezTo>
                        <a:pt x="523898" y="-118404"/>
                        <a:pt x="1242999" y="248180"/>
                        <a:pt x="1647644" y="407298"/>
                      </a:cubicBezTo>
                      <a:cubicBezTo>
                        <a:pt x="2052289" y="566416"/>
                        <a:pt x="2461227" y="958290"/>
                        <a:pt x="2744926" y="992727"/>
                      </a:cubicBezTo>
                      <a:cubicBezTo>
                        <a:pt x="3028625" y="1027164"/>
                        <a:pt x="3172327" y="655072"/>
                        <a:pt x="3349836" y="613918"/>
                      </a:cubicBezTo>
                      <a:cubicBezTo>
                        <a:pt x="3527345" y="572764"/>
                        <a:pt x="3695021" y="656175"/>
                        <a:pt x="3809983" y="745801"/>
                      </a:cubicBezTo>
                      <a:cubicBezTo>
                        <a:pt x="3924945" y="835427"/>
                        <a:pt x="3977576" y="872755"/>
                        <a:pt x="4039609" y="1151675"/>
                      </a:cubicBezTo>
                      <a:cubicBezTo>
                        <a:pt x="4101642" y="1430595"/>
                        <a:pt x="4109603" y="2068474"/>
                        <a:pt x="4182182" y="2419323"/>
                      </a:cubicBezTo>
                      <a:cubicBezTo>
                        <a:pt x="4254761" y="2770172"/>
                        <a:pt x="4694846" y="3231021"/>
                        <a:pt x="4475086" y="3256767"/>
                      </a:cubicBezTo>
                      <a:cubicBezTo>
                        <a:pt x="4255326" y="3282513"/>
                        <a:pt x="3353152" y="2526910"/>
                        <a:pt x="2863622" y="2573802"/>
                      </a:cubicBezTo>
                      <a:cubicBezTo>
                        <a:pt x="2374092" y="2620694"/>
                        <a:pt x="1822143" y="3585114"/>
                        <a:pt x="1537906" y="3538120"/>
                      </a:cubicBezTo>
                      <a:cubicBezTo>
                        <a:pt x="1253669" y="3491126"/>
                        <a:pt x="1410934" y="2534246"/>
                        <a:pt x="1158198" y="2291836"/>
                      </a:cubicBezTo>
                      <a:cubicBezTo>
                        <a:pt x="905462" y="2049426"/>
                        <a:pt x="146755" y="2241325"/>
                        <a:pt x="21490" y="20836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5A5A5">
                        <a:lumMod val="0"/>
                        <a:lumOff val="100000"/>
                      </a:srgbClr>
                    </a:gs>
                    <a:gs pos="35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BB245F85-7F18-4216-A4D8-072919CD2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1425" y="2698687"/>
                  <a:ext cx="690259" cy="11137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B13678E7-F862-4F5C-803C-A069B1C645AE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1048597" cy="148913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80FAFCB-B44A-4986-8DAD-681091353DA3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804269" cy="173678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6010DAA-6A7C-4E23-90FA-D15067908422}"/>
                    </a:ext>
                  </a:extLst>
                </p:cNvPr>
                <p:cNvCxnSpPr>
                  <a:cxnSpLocks/>
                  <a:stCxn id="69" idx="2"/>
                  <a:endCxn id="69" idx="10"/>
                </p:cNvCxnSpPr>
                <p:nvPr/>
              </p:nvCxnSpPr>
              <p:spPr>
                <a:xfrm>
                  <a:off x="5729883" y="2803462"/>
                  <a:ext cx="1316236" cy="132666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02050D01-4E83-4D01-BCCD-5913E941020F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1715492" cy="144151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2256F8C-B131-4A4D-9DE6-16384DB1FBEB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934819" cy="159391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8A7B987C-7843-4DAC-9C85-A9436B1A103E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1178289" cy="137599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E50E1476-9DDE-4CDC-A143-E81218078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0830" y="4126947"/>
                  <a:ext cx="214736" cy="69696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F7679F29-97AC-42DD-95C0-BB8AAD0E6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64702" y="4393151"/>
                  <a:ext cx="723523" cy="48577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77951791-0E52-4EAB-AC21-B142AF360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8480" y="4292600"/>
                  <a:ext cx="723818" cy="4159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055D202-176E-4332-829C-F3B2798A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4152" y="4536026"/>
                  <a:ext cx="527253" cy="41379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7659C011-5D40-4334-9AD7-7D7CD9784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8172" y="4179459"/>
                  <a:ext cx="214736" cy="69696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FD5BB9F9-1B74-4D16-8DC8-7AEF267C2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36492" y="4244975"/>
                  <a:ext cx="65511" cy="70485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pic>
            <p:nvPicPr>
              <p:cNvPr id="68" name="Graphic 67" descr="Eye">
                <a:extLst>
                  <a:ext uri="{FF2B5EF4-FFF2-40B4-BE49-F238E27FC236}">
                    <a16:creationId xmlns:a16="http://schemas.microsoft.com/office/drawing/2014/main" id="{492A34CB-93B9-45C8-A23A-0326659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81851" y="1818370"/>
                <a:ext cx="914400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D4E7D7A-4E12-4456-B818-047241ED6749}"/>
              </a:ext>
            </a:extLst>
          </p:cNvPr>
          <p:cNvGrpSpPr/>
          <p:nvPr/>
        </p:nvGrpSpPr>
        <p:grpSpPr>
          <a:xfrm>
            <a:off x="4467229" y="717259"/>
            <a:ext cx="4551354" cy="2126757"/>
            <a:chOff x="4467229" y="689861"/>
            <a:chExt cx="4551354" cy="21267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BE9B4D-5ECB-4528-9C2E-ACEA009DDCD9}"/>
                </a:ext>
              </a:extLst>
            </p:cNvPr>
            <p:cNvGrpSpPr/>
            <p:nvPr/>
          </p:nvGrpSpPr>
          <p:grpSpPr>
            <a:xfrm>
              <a:off x="4467229" y="689861"/>
              <a:ext cx="4551354" cy="2126757"/>
              <a:chOff x="4467229" y="689861"/>
              <a:chExt cx="4551354" cy="2126757"/>
            </a:xfrm>
          </p:grpSpPr>
          <p:pic>
            <p:nvPicPr>
              <p:cNvPr id="186" name="Shape 186"/>
              <p:cNvPicPr preferRelativeResize="0"/>
              <p:nvPr/>
            </p:nvPicPr>
            <p:blipFill>
              <a:blip r:embed="rId7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2082" y="689861"/>
                <a:ext cx="1506110" cy="212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Shape 188"/>
              <p:cNvPicPr preferRelativeResize="0"/>
              <p:nvPr/>
            </p:nvPicPr>
            <p:blipFill>
              <a:blip r:embed="rId8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67229" y="689862"/>
                <a:ext cx="1506110" cy="21222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Shape 191"/>
              <p:cNvSpPr/>
              <p:nvPr/>
            </p:nvSpPr>
            <p:spPr>
              <a:xfrm>
                <a:off x="7556723" y="693489"/>
                <a:ext cx="1461860" cy="212312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27AB179-C120-4EBE-9BA7-E5A494A982E2}"/>
                </a:ext>
              </a:extLst>
            </p:cNvPr>
            <p:cNvGrpSpPr/>
            <p:nvPr/>
          </p:nvGrpSpPr>
          <p:grpSpPr>
            <a:xfrm>
              <a:off x="7564632" y="969241"/>
              <a:ext cx="1368280" cy="1549952"/>
              <a:chOff x="4019865" y="1782436"/>
              <a:chExt cx="2412144" cy="273241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A43269-863D-4DDC-9848-0D6E77AA2B25}"/>
                  </a:ext>
                </a:extLst>
              </p:cNvPr>
              <p:cNvGrpSpPr/>
              <p:nvPr/>
            </p:nvGrpSpPr>
            <p:grpSpPr>
              <a:xfrm>
                <a:off x="4478099" y="2465903"/>
                <a:ext cx="1953910" cy="2048947"/>
                <a:chOff x="5051425" y="2698687"/>
                <a:chExt cx="2859089" cy="204894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Star: 7 Points 7">
                  <a:extLst>
                    <a:ext uri="{FF2B5EF4-FFF2-40B4-BE49-F238E27FC236}">
                      <a16:creationId xmlns:a16="http://schemas.microsoft.com/office/drawing/2014/main" id="{7F473EE6-32B9-4472-8B7F-11B8C043746F}"/>
                    </a:ext>
                  </a:extLst>
                </p:cNvPr>
                <p:cNvSpPr/>
                <p:nvPr/>
              </p:nvSpPr>
              <p:spPr>
                <a:xfrm>
                  <a:off x="5566006" y="2783570"/>
                  <a:ext cx="2344508" cy="1851930"/>
                </a:xfrm>
                <a:custGeom>
                  <a:avLst/>
                  <a:gdLst>
                    <a:gd name="connsiteX0" fmla="*/ -17 w 6668965"/>
                    <a:gd name="connsiteY0" fmla="*/ 2581230 h 4013689"/>
                    <a:gd name="connsiteX1" fmla="*/ 1026942 w 6668965"/>
                    <a:gd name="connsiteY1" fmla="*/ 1786270 h 4013689"/>
                    <a:gd name="connsiteX2" fmla="*/ 660432 w 6668965"/>
                    <a:gd name="connsiteY2" fmla="*/ 794964 h 4013689"/>
                    <a:gd name="connsiteX3" fmla="*/ 2307541 w 6668965"/>
                    <a:gd name="connsiteY3" fmla="*/ 794965 h 4013689"/>
                    <a:gd name="connsiteX4" fmla="*/ 3334483 w 6668965"/>
                    <a:gd name="connsiteY4" fmla="*/ 0 h 4013689"/>
                    <a:gd name="connsiteX5" fmla="*/ 4361424 w 6668965"/>
                    <a:gd name="connsiteY5" fmla="*/ 794965 h 4013689"/>
                    <a:gd name="connsiteX6" fmla="*/ 6008533 w 6668965"/>
                    <a:gd name="connsiteY6" fmla="*/ 794964 h 4013689"/>
                    <a:gd name="connsiteX7" fmla="*/ 5642023 w 6668965"/>
                    <a:gd name="connsiteY7" fmla="*/ 1786270 h 4013689"/>
                    <a:gd name="connsiteX8" fmla="*/ 6668982 w 6668965"/>
                    <a:gd name="connsiteY8" fmla="*/ 2581230 h 4013689"/>
                    <a:gd name="connsiteX9" fmla="*/ 5184979 w 6668965"/>
                    <a:gd name="connsiteY9" fmla="*/ 3022402 h 4013689"/>
                    <a:gd name="connsiteX10" fmla="*/ 4818459 w 6668965"/>
                    <a:gd name="connsiteY10" fmla="*/ 4013710 h 4013689"/>
                    <a:gd name="connsiteX11" fmla="*/ 3334483 w 6668965"/>
                    <a:gd name="connsiteY11" fmla="*/ 3572533 h 4013689"/>
                    <a:gd name="connsiteX12" fmla="*/ 1850506 w 6668965"/>
                    <a:gd name="connsiteY12" fmla="*/ 4013710 h 4013689"/>
                    <a:gd name="connsiteX13" fmla="*/ 1483986 w 6668965"/>
                    <a:gd name="connsiteY13" fmla="*/ 3022402 h 4013689"/>
                    <a:gd name="connsiteX14" fmla="*/ -17 w 6668965"/>
                    <a:gd name="connsiteY14" fmla="*/ 2581230 h 4013689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249469"/>
                    <a:gd name="connsiteX1" fmla="*/ 1026959 w 6668999"/>
                    <a:gd name="connsiteY1" fmla="*/ 1786270 h 4249469"/>
                    <a:gd name="connsiteX2" fmla="*/ 660449 w 6668999"/>
                    <a:gd name="connsiteY2" fmla="*/ 794964 h 4249469"/>
                    <a:gd name="connsiteX3" fmla="*/ 2307558 w 6668999"/>
                    <a:gd name="connsiteY3" fmla="*/ 794965 h 4249469"/>
                    <a:gd name="connsiteX4" fmla="*/ 3334500 w 6668999"/>
                    <a:gd name="connsiteY4" fmla="*/ 0 h 4249469"/>
                    <a:gd name="connsiteX5" fmla="*/ 4361441 w 6668999"/>
                    <a:gd name="connsiteY5" fmla="*/ 794965 h 4249469"/>
                    <a:gd name="connsiteX6" fmla="*/ 6008550 w 6668999"/>
                    <a:gd name="connsiteY6" fmla="*/ 794964 h 4249469"/>
                    <a:gd name="connsiteX7" fmla="*/ 5642040 w 6668999"/>
                    <a:gd name="connsiteY7" fmla="*/ 1786270 h 4249469"/>
                    <a:gd name="connsiteX8" fmla="*/ 6668999 w 6668999"/>
                    <a:gd name="connsiteY8" fmla="*/ 2581230 h 4249469"/>
                    <a:gd name="connsiteX9" fmla="*/ 5184996 w 6668999"/>
                    <a:gd name="connsiteY9" fmla="*/ 3022402 h 4249469"/>
                    <a:gd name="connsiteX10" fmla="*/ 4818476 w 6668999"/>
                    <a:gd name="connsiteY10" fmla="*/ 4013710 h 4249469"/>
                    <a:gd name="connsiteX11" fmla="*/ 3400442 w 6668999"/>
                    <a:gd name="connsiteY11" fmla="*/ 3840698 h 4249469"/>
                    <a:gd name="connsiteX12" fmla="*/ 1850523 w 6668999"/>
                    <a:gd name="connsiteY12" fmla="*/ 4013710 h 4249469"/>
                    <a:gd name="connsiteX13" fmla="*/ 1484003 w 6668999"/>
                    <a:gd name="connsiteY13" fmla="*/ 3022402 h 4249469"/>
                    <a:gd name="connsiteX14" fmla="*/ 0 w 6668999"/>
                    <a:gd name="connsiteY14" fmla="*/ 2581230 h 4249469"/>
                    <a:gd name="connsiteX0" fmla="*/ 0 w 6668999"/>
                    <a:gd name="connsiteY0" fmla="*/ 2581230 h 4112173"/>
                    <a:gd name="connsiteX1" fmla="*/ 1026959 w 6668999"/>
                    <a:gd name="connsiteY1" fmla="*/ 1786270 h 4112173"/>
                    <a:gd name="connsiteX2" fmla="*/ 660449 w 6668999"/>
                    <a:gd name="connsiteY2" fmla="*/ 794964 h 4112173"/>
                    <a:gd name="connsiteX3" fmla="*/ 2307558 w 6668999"/>
                    <a:gd name="connsiteY3" fmla="*/ 794965 h 4112173"/>
                    <a:gd name="connsiteX4" fmla="*/ 3334500 w 6668999"/>
                    <a:gd name="connsiteY4" fmla="*/ 0 h 4112173"/>
                    <a:gd name="connsiteX5" fmla="*/ 4361441 w 6668999"/>
                    <a:gd name="connsiteY5" fmla="*/ 794965 h 4112173"/>
                    <a:gd name="connsiteX6" fmla="*/ 6008550 w 6668999"/>
                    <a:gd name="connsiteY6" fmla="*/ 794964 h 4112173"/>
                    <a:gd name="connsiteX7" fmla="*/ 5642040 w 6668999"/>
                    <a:gd name="connsiteY7" fmla="*/ 1786270 h 4112173"/>
                    <a:gd name="connsiteX8" fmla="*/ 6668999 w 6668999"/>
                    <a:gd name="connsiteY8" fmla="*/ 2581230 h 4112173"/>
                    <a:gd name="connsiteX9" fmla="*/ 5184996 w 6668999"/>
                    <a:gd name="connsiteY9" fmla="*/ 3022402 h 4112173"/>
                    <a:gd name="connsiteX10" fmla="*/ 4818476 w 6668999"/>
                    <a:gd name="connsiteY10" fmla="*/ 4013710 h 4112173"/>
                    <a:gd name="connsiteX11" fmla="*/ 3154257 w 6668999"/>
                    <a:gd name="connsiteY11" fmla="*/ 3620890 h 4112173"/>
                    <a:gd name="connsiteX12" fmla="*/ 1850523 w 6668999"/>
                    <a:gd name="connsiteY12" fmla="*/ 4013710 h 4112173"/>
                    <a:gd name="connsiteX13" fmla="*/ 1484003 w 6668999"/>
                    <a:gd name="connsiteY13" fmla="*/ 3022402 h 4112173"/>
                    <a:gd name="connsiteX14" fmla="*/ 0 w 6668999"/>
                    <a:gd name="connsiteY14" fmla="*/ 2581230 h 4112173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859236 h 3390179"/>
                    <a:gd name="connsiteX1" fmla="*/ 1026959 w 6668999"/>
                    <a:gd name="connsiteY1" fmla="*/ 1064276 h 3390179"/>
                    <a:gd name="connsiteX2" fmla="*/ 660449 w 6668999"/>
                    <a:gd name="connsiteY2" fmla="*/ 72970 h 3390179"/>
                    <a:gd name="connsiteX3" fmla="*/ 2307558 w 6668999"/>
                    <a:gd name="connsiteY3" fmla="*/ 72971 h 3390179"/>
                    <a:gd name="connsiteX4" fmla="*/ 3312520 w 6668999"/>
                    <a:gd name="connsiteY4" fmla="*/ 60522 h 3390179"/>
                    <a:gd name="connsiteX5" fmla="*/ 4361441 w 6668999"/>
                    <a:gd name="connsiteY5" fmla="*/ 72971 h 3390179"/>
                    <a:gd name="connsiteX6" fmla="*/ 6008550 w 6668999"/>
                    <a:gd name="connsiteY6" fmla="*/ 72970 h 3390179"/>
                    <a:gd name="connsiteX7" fmla="*/ 5642040 w 6668999"/>
                    <a:gd name="connsiteY7" fmla="*/ 1064276 h 3390179"/>
                    <a:gd name="connsiteX8" fmla="*/ 6668999 w 6668999"/>
                    <a:gd name="connsiteY8" fmla="*/ 1859236 h 3390179"/>
                    <a:gd name="connsiteX9" fmla="*/ 5184996 w 6668999"/>
                    <a:gd name="connsiteY9" fmla="*/ 2300408 h 3390179"/>
                    <a:gd name="connsiteX10" fmla="*/ 4818476 w 6668999"/>
                    <a:gd name="connsiteY10" fmla="*/ 3291716 h 3390179"/>
                    <a:gd name="connsiteX11" fmla="*/ 3154257 w 6668999"/>
                    <a:gd name="connsiteY11" fmla="*/ 2898896 h 3390179"/>
                    <a:gd name="connsiteX12" fmla="*/ 1850523 w 6668999"/>
                    <a:gd name="connsiteY12" fmla="*/ 3291716 h 3390179"/>
                    <a:gd name="connsiteX13" fmla="*/ 1484003 w 6668999"/>
                    <a:gd name="connsiteY13" fmla="*/ 2300408 h 3390179"/>
                    <a:gd name="connsiteX14" fmla="*/ 0 w 6668999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8782 h 3540092"/>
                    <a:gd name="connsiteX1" fmla="*/ 1031121 w 6677323"/>
                    <a:gd name="connsiteY1" fmla="*/ 1063822 h 3540092"/>
                    <a:gd name="connsiteX2" fmla="*/ 664611 w 6677323"/>
                    <a:gd name="connsiteY2" fmla="*/ 72516 h 3540092"/>
                    <a:gd name="connsiteX3" fmla="*/ 2311720 w 6677323"/>
                    <a:gd name="connsiteY3" fmla="*/ 72517 h 3540092"/>
                    <a:gd name="connsiteX4" fmla="*/ 3316682 w 6677323"/>
                    <a:gd name="connsiteY4" fmla="*/ 60068 h 3540092"/>
                    <a:gd name="connsiteX5" fmla="*/ 4365603 w 6677323"/>
                    <a:gd name="connsiteY5" fmla="*/ 72517 h 3540092"/>
                    <a:gd name="connsiteX6" fmla="*/ 6012712 w 6677323"/>
                    <a:gd name="connsiteY6" fmla="*/ 72516 h 3540092"/>
                    <a:gd name="connsiteX7" fmla="*/ 5646202 w 6677323"/>
                    <a:gd name="connsiteY7" fmla="*/ 1063822 h 3540092"/>
                    <a:gd name="connsiteX8" fmla="*/ 6673161 w 6677323"/>
                    <a:gd name="connsiteY8" fmla="*/ 1858782 h 3540092"/>
                    <a:gd name="connsiteX9" fmla="*/ 5189158 w 6677323"/>
                    <a:gd name="connsiteY9" fmla="*/ 2299954 h 3540092"/>
                    <a:gd name="connsiteX10" fmla="*/ 4822638 w 6677323"/>
                    <a:gd name="connsiteY10" fmla="*/ 3291262 h 3540092"/>
                    <a:gd name="connsiteX11" fmla="*/ 3158419 w 6677323"/>
                    <a:gd name="connsiteY11" fmla="*/ 2898442 h 3540092"/>
                    <a:gd name="connsiteX12" fmla="*/ 1854685 w 6677323"/>
                    <a:gd name="connsiteY12" fmla="*/ 3291262 h 3540092"/>
                    <a:gd name="connsiteX13" fmla="*/ 1488165 w 6677323"/>
                    <a:gd name="connsiteY13" fmla="*/ 2299954 h 3540092"/>
                    <a:gd name="connsiteX14" fmla="*/ 4162 w 6677323"/>
                    <a:gd name="connsiteY14" fmla="*/ 1858782 h 3540092"/>
                    <a:gd name="connsiteX0" fmla="*/ 23224 w 6696385"/>
                    <a:gd name="connsiteY0" fmla="*/ 1863992 h 3545302"/>
                    <a:gd name="connsiteX1" fmla="*/ 606171 w 6696385"/>
                    <a:gd name="connsiteY1" fmla="*/ 1139371 h 3545302"/>
                    <a:gd name="connsiteX2" fmla="*/ 683673 w 6696385"/>
                    <a:gd name="connsiteY2" fmla="*/ 77726 h 3545302"/>
                    <a:gd name="connsiteX3" fmla="*/ 2330782 w 6696385"/>
                    <a:gd name="connsiteY3" fmla="*/ 77727 h 3545302"/>
                    <a:gd name="connsiteX4" fmla="*/ 3335744 w 6696385"/>
                    <a:gd name="connsiteY4" fmla="*/ 65278 h 3545302"/>
                    <a:gd name="connsiteX5" fmla="*/ 4384665 w 6696385"/>
                    <a:gd name="connsiteY5" fmla="*/ 77727 h 3545302"/>
                    <a:gd name="connsiteX6" fmla="*/ 6031774 w 6696385"/>
                    <a:gd name="connsiteY6" fmla="*/ 77726 h 3545302"/>
                    <a:gd name="connsiteX7" fmla="*/ 5665264 w 6696385"/>
                    <a:gd name="connsiteY7" fmla="*/ 1069032 h 3545302"/>
                    <a:gd name="connsiteX8" fmla="*/ 6692223 w 6696385"/>
                    <a:gd name="connsiteY8" fmla="*/ 1863992 h 3545302"/>
                    <a:gd name="connsiteX9" fmla="*/ 5208220 w 6696385"/>
                    <a:gd name="connsiteY9" fmla="*/ 2305164 h 3545302"/>
                    <a:gd name="connsiteX10" fmla="*/ 4841700 w 6696385"/>
                    <a:gd name="connsiteY10" fmla="*/ 3296472 h 3545302"/>
                    <a:gd name="connsiteX11" fmla="*/ 3177481 w 6696385"/>
                    <a:gd name="connsiteY11" fmla="*/ 2903652 h 3545302"/>
                    <a:gd name="connsiteX12" fmla="*/ 1873747 w 6696385"/>
                    <a:gd name="connsiteY12" fmla="*/ 3296472 h 3545302"/>
                    <a:gd name="connsiteX13" fmla="*/ 1507227 w 6696385"/>
                    <a:gd name="connsiteY13" fmla="*/ 2305164 h 3545302"/>
                    <a:gd name="connsiteX14" fmla="*/ 23224 w 6696385"/>
                    <a:gd name="connsiteY14" fmla="*/ 1863992 h 3545302"/>
                    <a:gd name="connsiteX0" fmla="*/ 30646 w 6703807"/>
                    <a:gd name="connsiteY0" fmla="*/ 1863992 h 3479603"/>
                    <a:gd name="connsiteX1" fmla="*/ 613593 w 6703807"/>
                    <a:gd name="connsiteY1" fmla="*/ 1139371 h 3479603"/>
                    <a:gd name="connsiteX2" fmla="*/ 691095 w 6703807"/>
                    <a:gd name="connsiteY2" fmla="*/ 77726 h 3479603"/>
                    <a:gd name="connsiteX3" fmla="*/ 2338204 w 6703807"/>
                    <a:gd name="connsiteY3" fmla="*/ 77727 h 3479603"/>
                    <a:gd name="connsiteX4" fmla="*/ 3343166 w 6703807"/>
                    <a:gd name="connsiteY4" fmla="*/ 65278 h 3479603"/>
                    <a:gd name="connsiteX5" fmla="*/ 4392087 w 6703807"/>
                    <a:gd name="connsiteY5" fmla="*/ 77727 h 3479603"/>
                    <a:gd name="connsiteX6" fmla="*/ 6039196 w 6703807"/>
                    <a:gd name="connsiteY6" fmla="*/ 77726 h 3479603"/>
                    <a:gd name="connsiteX7" fmla="*/ 5672686 w 6703807"/>
                    <a:gd name="connsiteY7" fmla="*/ 1069032 h 3479603"/>
                    <a:gd name="connsiteX8" fmla="*/ 6699645 w 6703807"/>
                    <a:gd name="connsiteY8" fmla="*/ 1863992 h 3479603"/>
                    <a:gd name="connsiteX9" fmla="*/ 5215642 w 6703807"/>
                    <a:gd name="connsiteY9" fmla="*/ 2305164 h 3479603"/>
                    <a:gd name="connsiteX10" fmla="*/ 4849122 w 6703807"/>
                    <a:gd name="connsiteY10" fmla="*/ 3296472 h 3479603"/>
                    <a:gd name="connsiteX11" fmla="*/ 3184903 w 6703807"/>
                    <a:gd name="connsiteY11" fmla="*/ 2903652 h 3479603"/>
                    <a:gd name="connsiteX12" fmla="*/ 1881169 w 6703807"/>
                    <a:gd name="connsiteY12" fmla="*/ 3296472 h 3479603"/>
                    <a:gd name="connsiteX13" fmla="*/ 1681703 w 6703807"/>
                    <a:gd name="connsiteY13" fmla="*/ 1891926 h 3479603"/>
                    <a:gd name="connsiteX14" fmla="*/ 30646 w 6703807"/>
                    <a:gd name="connsiteY14" fmla="*/ 1863992 h 3479603"/>
                    <a:gd name="connsiteX0" fmla="*/ 50411 w 6358692"/>
                    <a:gd name="connsiteY0" fmla="*/ 2123366 h 3479603"/>
                    <a:gd name="connsiteX1" fmla="*/ 268478 w 6358692"/>
                    <a:gd name="connsiteY1" fmla="*/ 1139371 h 3479603"/>
                    <a:gd name="connsiteX2" fmla="*/ 345980 w 6358692"/>
                    <a:gd name="connsiteY2" fmla="*/ 77726 h 3479603"/>
                    <a:gd name="connsiteX3" fmla="*/ 1993089 w 6358692"/>
                    <a:gd name="connsiteY3" fmla="*/ 77727 h 3479603"/>
                    <a:gd name="connsiteX4" fmla="*/ 2998051 w 6358692"/>
                    <a:gd name="connsiteY4" fmla="*/ 65278 h 3479603"/>
                    <a:gd name="connsiteX5" fmla="*/ 4046972 w 6358692"/>
                    <a:gd name="connsiteY5" fmla="*/ 77727 h 3479603"/>
                    <a:gd name="connsiteX6" fmla="*/ 5694081 w 6358692"/>
                    <a:gd name="connsiteY6" fmla="*/ 77726 h 3479603"/>
                    <a:gd name="connsiteX7" fmla="*/ 5327571 w 6358692"/>
                    <a:gd name="connsiteY7" fmla="*/ 1069032 h 3479603"/>
                    <a:gd name="connsiteX8" fmla="*/ 6354530 w 6358692"/>
                    <a:gd name="connsiteY8" fmla="*/ 1863992 h 3479603"/>
                    <a:gd name="connsiteX9" fmla="*/ 4870527 w 6358692"/>
                    <a:gd name="connsiteY9" fmla="*/ 2305164 h 3479603"/>
                    <a:gd name="connsiteX10" fmla="*/ 4504007 w 6358692"/>
                    <a:gd name="connsiteY10" fmla="*/ 3296472 h 3479603"/>
                    <a:gd name="connsiteX11" fmla="*/ 2839788 w 6358692"/>
                    <a:gd name="connsiteY11" fmla="*/ 2903652 h 3479603"/>
                    <a:gd name="connsiteX12" fmla="*/ 1536054 w 6358692"/>
                    <a:gd name="connsiteY12" fmla="*/ 3296472 h 3479603"/>
                    <a:gd name="connsiteX13" fmla="*/ 1336588 w 6358692"/>
                    <a:gd name="connsiteY13" fmla="*/ 1891926 h 3479603"/>
                    <a:gd name="connsiteX14" fmla="*/ 50411 w 6358692"/>
                    <a:gd name="connsiteY14" fmla="*/ 2123366 h 3479603"/>
                    <a:gd name="connsiteX0" fmla="*/ 40955 w 6349236"/>
                    <a:gd name="connsiteY0" fmla="*/ 2123366 h 3451057"/>
                    <a:gd name="connsiteX1" fmla="*/ 259022 w 6349236"/>
                    <a:gd name="connsiteY1" fmla="*/ 1139371 h 3451057"/>
                    <a:gd name="connsiteX2" fmla="*/ 336524 w 6349236"/>
                    <a:gd name="connsiteY2" fmla="*/ 77726 h 3451057"/>
                    <a:gd name="connsiteX3" fmla="*/ 1983633 w 6349236"/>
                    <a:gd name="connsiteY3" fmla="*/ 77727 h 3451057"/>
                    <a:gd name="connsiteX4" fmla="*/ 2988595 w 6349236"/>
                    <a:gd name="connsiteY4" fmla="*/ 65278 h 3451057"/>
                    <a:gd name="connsiteX5" fmla="*/ 4037516 w 6349236"/>
                    <a:gd name="connsiteY5" fmla="*/ 77727 h 3451057"/>
                    <a:gd name="connsiteX6" fmla="*/ 5684625 w 6349236"/>
                    <a:gd name="connsiteY6" fmla="*/ 77726 h 3451057"/>
                    <a:gd name="connsiteX7" fmla="*/ 5318115 w 6349236"/>
                    <a:gd name="connsiteY7" fmla="*/ 1069032 h 3451057"/>
                    <a:gd name="connsiteX8" fmla="*/ 6345074 w 6349236"/>
                    <a:gd name="connsiteY8" fmla="*/ 1863992 h 3451057"/>
                    <a:gd name="connsiteX9" fmla="*/ 4861071 w 6349236"/>
                    <a:gd name="connsiteY9" fmla="*/ 2305164 h 3451057"/>
                    <a:gd name="connsiteX10" fmla="*/ 4494551 w 6349236"/>
                    <a:gd name="connsiteY10" fmla="*/ 3296472 h 3451057"/>
                    <a:gd name="connsiteX11" fmla="*/ 2830332 w 6349236"/>
                    <a:gd name="connsiteY11" fmla="*/ 2903652 h 3451057"/>
                    <a:gd name="connsiteX12" fmla="*/ 1526598 w 6349236"/>
                    <a:gd name="connsiteY12" fmla="*/ 3296472 h 3451057"/>
                    <a:gd name="connsiteX13" fmla="*/ 1177663 w 6349236"/>
                    <a:gd name="connsiteY13" fmla="*/ 2331541 h 3451057"/>
                    <a:gd name="connsiteX14" fmla="*/ 40955 w 6349236"/>
                    <a:gd name="connsiteY14" fmla="*/ 2123366 h 3451057"/>
                    <a:gd name="connsiteX0" fmla="*/ 40955 w 6372408"/>
                    <a:gd name="connsiteY0" fmla="*/ 2123366 h 3451057"/>
                    <a:gd name="connsiteX1" fmla="*/ 259022 w 6372408"/>
                    <a:gd name="connsiteY1" fmla="*/ 1139371 h 3451057"/>
                    <a:gd name="connsiteX2" fmla="*/ 336524 w 6372408"/>
                    <a:gd name="connsiteY2" fmla="*/ 77726 h 3451057"/>
                    <a:gd name="connsiteX3" fmla="*/ 1983633 w 6372408"/>
                    <a:gd name="connsiteY3" fmla="*/ 77727 h 3451057"/>
                    <a:gd name="connsiteX4" fmla="*/ 2988595 w 6372408"/>
                    <a:gd name="connsiteY4" fmla="*/ 65278 h 3451057"/>
                    <a:gd name="connsiteX5" fmla="*/ 4037516 w 6372408"/>
                    <a:gd name="connsiteY5" fmla="*/ 77727 h 3451057"/>
                    <a:gd name="connsiteX6" fmla="*/ 5684625 w 6372408"/>
                    <a:gd name="connsiteY6" fmla="*/ 77726 h 3451057"/>
                    <a:gd name="connsiteX7" fmla="*/ 5318115 w 6372408"/>
                    <a:gd name="connsiteY7" fmla="*/ 1069032 h 3451057"/>
                    <a:gd name="connsiteX8" fmla="*/ 6345074 w 6372408"/>
                    <a:gd name="connsiteY8" fmla="*/ 1863992 h 3451057"/>
                    <a:gd name="connsiteX9" fmla="*/ 4021405 w 6372408"/>
                    <a:gd name="connsiteY9" fmla="*/ 1641344 h 3451057"/>
                    <a:gd name="connsiteX10" fmla="*/ 4494551 w 6372408"/>
                    <a:gd name="connsiteY10" fmla="*/ 3296472 h 3451057"/>
                    <a:gd name="connsiteX11" fmla="*/ 2830332 w 6372408"/>
                    <a:gd name="connsiteY11" fmla="*/ 2903652 h 3451057"/>
                    <a:gd name="connsiteX12" fmla="*/ 1526598 w 6372408"/>
                    <a:gd name="connsiteY12" fmla="*/ 3296472 h 3451057"/>
                    <a:gd name="connsiteX13" fmla="*/ 1177663 w 6372408"/>
                    <a:gd name="connsiteY13" fmla="*/ 2331541 h 3451057"/>
                    <a:gd name="connsiteX14" fmla="*/ 40955 w 6372408"/>
                    <a:gd name="connsiteY14" fmla="*/ 2123366 h 3451057"/>
                    <a:gd name="connsiteX0" fmla="*/ 40955 w 6372408"/>
                    <a:gd name="connsiteY0" fmla="*/ 2186898 h 3514589"/>
                    <a:gd name="connsiteX1" fmla="*/ 259022 w 6372408"/>
                    <a:gd name="connsiteY1" fmla="*/ 1202903 h 3514589"/>
                    <a:gd name="connsiteX2" fmla="*/ 336524 w 6372408"/>
                    <a:gd name="connsiteY2" fmla="*/ 141258 h 3514589"/>
                    <a:gd name="connsiteX3" fmla="*/ 1983633 w 6372408"/>
                    <a:gd name="connsiteY3" fmla="*/ 141259 h 3514589"/>
                    <a:gd name="connsiteX4" fmla="*/ 2412699 w 6372408"/>
                    <a:gd name="connsiteY4" fmla="*/ 1337752 h 3514589"/>
                    <a:gd name="connsiteX5" fmla="*/ 4037516 w 6372408"/>
                    <a:gd name="connsiteY5" fmla="*/ 141259 h 3514589"/>
                    <a:gd name="connsiteX6" fmla="*/ 5684625 w 6372408"/>
                    <a:gd name="connsiteY6" fmla="*/ 141258 h 3514589"/>
                    <a:gd name="connsiteX7" fmla="*/ 5318115 w 6372408"/>
                    <a:gd name="connsiteY7" fmla="*/ 1132564 h 3514589"/>
                    <a:gd name="connsiteX8" fmla="*/ 6345074 w 6372408"/>
                    <a:gd name="connsiteY8" fmla="*/ 1927524 h 3514589"/>
                    <a:gd name="connsiteX9" fmla="*/ 4021405 w 6372408"/>
                    <a:gd name="connsiteY9" fmla="*/ 1704876 h 3514589"/>
                    <a:gd name="connsiteX10" fmla="*/ 4494551 w 6372408"/>
                    <a:gd name="connsiteY10" fmla="*/ 3360004 h 3514589"/>
                    <a:gd name="connsiteX11" fmla="*/ 2830332 w 6372408"/>
                    <a:gd name="connsiteY11" fmla="*/ 2967184 h 3514589"/>
                    <a:gd name="connsiteX12" fmla="*/ 1526598 w 6372408"/>
                    <a:gd name="connsiteY12" fmla="*/ 3360004 h 3514589"/>
                    <a:gd name="connsiteX13" fmla="*/ 1177663 w 6372408"/>
                    <a:gd name="connsiteY13" fmla="*/ 2395073 h 3514589"/>
                    <a:gd name="connsiteX14" fmla="*/ 40955 w 6372408"/>
                    <a:gd name="connsiteY14" fmla="*/ 2186898 h 3514589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311021 w 6372408"/>
                    <a:gd name="connsiteY3" fmla="*/ 809599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667109 w 6372408"/>
                    <a:gd name="connsiteY3" fmla="*/ 457906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16359 h 3444050"/>
                    <a:gd name="connsiteX1" fmla="*/ 259022 w 6372408"/>
                    <a:gd name="connsiteY1" fmla="*/ 1132364 h 3444050"/>
                    <a:gd name="connsiteX2" fmla="*/ 336524 w 6372408"/>
                    <a:gd name="connsiteY2" fmla="*/ 70719 h 3444050"/>
                    <a:gd name="connsiteX3" fmla="*/ 1667109 w 6372408"/>
                    <a:gd name="connsiteY3" fmla="*/ 439996 h 3444050"/>
                    <a:gd name="connsiteX4" fmla="*/ 2764391 w 6372408"/>
                    <a:gd name="connsiteY4" fmla="*/ 1025425 h 3444050"/>
                    <a:gd name="connsiteX5" fmla="*/ 4037516 w 6372408"/>
                    <a:gd name="connsiteY5" fmla="*/ 70720 h 3444050"/>
                    <a:gd name="connsiteX6" fmla="*/ 5684625 w 6372408"/>
                    <a:gd name="connsiteY6" fmla="*/ 70719 h 3444050"/>
                    <a:gd name="connsiteX7" fmla="*/ 5318115 w 6372408"/>
                    <a:gd name="connsiteY7" fmla="*/ 1062025 h 3444050"/>
                    <a:gd name="connsiteX8" fmla="*/ 6345074 w 6372408"/>
                    <a:gd name="connsiteY8" fmla="*/ 1856985 h 3444050"/>
                    <a:gd name="connsiteX9" fmla="*/ 4021405 w 6372408"/>
                    <a:gd name="connsiteY9" fmla="*/ 1634337 h 3444050"/>
                    <a:gd name="connsiteX10" fmla="*/ 4494551 w 6372408"/>
                    <a:gd name="connsiteY10" fmla="*/ 3289465 h 3444050"/>
                    <a:gd name="connsiteX11" fmla="*/ 2830332 w 6372408"/>
                    <a:gd name="connsiteY11" fmla="*/ 2896645 h 3444050"/>
                    <a:gd name="connsiteX12" fmla="*/ 1526598 w 6372408"/>
                    <a:gd name="connsiteY12" fmla="*/ 3289465 h 3444050"/>
                    <a:gd name="connsiteX13" fmla="*/ 1177663 w 6372408"/>
                    <a:gd name="connsiteY13" fmla="*/ 2324534 h 3444050"/>
                    <a:gd name="connsiteX14" fmla="*/ 40955 w 6372408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6116503"/>
                    <a:gd name="connsiteY0" fmla="*/ 2156445 h 3484136"/>
                    <a:gd name="connsiteX1" fmla="*/ 259022 w 6116503"/>
                    <a:gd name="connsiteY1" fmla="*/ 1172450 h 3484136"/>
                    <a:gd name="connsiteX2" fmla="*/ 336524 w 6116503"/>
                    <a:gd name="connsiteY2" fmla="*/ 110805 h 3484136"/>
                    <a:gd name="connsiteX3" fmla="*/ 1667109 w 6116503"/>
                    <a:gd name="connsiteY3" fmla="*/ 480082 h 3484136"/>
                    <a:gd name="connsiteX4" fmla="*/ 2764391 w 6116503"/>
                    <a:gd name="connsiteY4" fmla="*/ 1065511 h 3484136"/>
                    <a:gd name="connsiteX5" fmla="*/ 4037516 w 6116503"/>
                    <a:gd name="connsiteY5" fmla="*/ 110806 h 3484136"/>
                    <a:gd name="connsiteX6" fmla="*/ 5684625 w 6116503"/>
                    <a:gd name="connsiteY6" fmla="*/ 110805 h 3484136"/>
                    <a:gd name="connsiteX7" fmla="*/ 6083046 w 6116503"/>
                    <a:gd name="connsiteY7" fmla="*/ 926264 h 3484136"/>
                    <a:gd name="connsiteX8" fmla="*/ 5026228 w 6116503"/>
                    <a:gd name="connsiteY8" fmla="*/ 1176101 h 3484136"/>
                    <a:gd name="connsiteX9" fmla="*/ 4021405 w 6116503"/>
                    <a:gd name="connsiteY9" fmla="*/ 1674423 h 3484136"/>
                    <a:gd name="connsiteX10" fmla="*/ 4494551 w 6116503"/>
                    <a:gd name="connsiteY10" fmla="*/ 3329551 h 3484136"/>
                    <a:gd name="connsiteX11" fmla="*/ 2830332 w 6116503"/>
                    <a:gd name="connsiteY11" fmla="*/ 2936731 h 3484136"/>
                    <a:gd name="connsiteX12" fmla="*/ 1526598 w 6116503"/>
                    <a:gd name="connsiteY12" fmla="*/ 3329551 h 3484136"/>
                    <a:gd name="connsiteX13" fmla="*/ 1177663 w 6116503"/>
                    <a:gd name="connsiteY13" fmla="*/ 2364620 h 3484136"/>
                    <a:gd name="connsiteX14" fmla="*/ 40955 w 6116503"/>
                    <a:gd name="connsiteY14" fmla="*/ 2156445 h 3484136"/>
                    <a:gd name="connsiteX0" fmla="*/ 40955 w 6116503"/>
                    <a:gd name="connsiteY0" fmla="*/ 2156445 h 3619562"/>
                    <a:gd name="connsiteX1" fmla="*/ 259022 w 6116503"/>
                    <a:gd name="connsiteY1" fmla="*/ 1172450 h 3619562"/>
                    <a:gd name="connsiteX2" fmla="*/ 336524 w 6116503"/>
                    <a:gd name="connsiteY2" fmla="*/ 110805 h 3619562"/>
                    <a:gd name="connsiteX3" fmla="*/ 1667109 w 6116503"/>
                    <a:gd name="connsiteY3" fmla="*/ 480082 h 3619562"/>
                    <a:gd name="connsiteX4" fmla="*/ 2764391 w 6116503"/>
                    <a:gd name="connsiteY4" fmla="*/ 1065511 h 3619562"/>
                    <a:gd name="connsiteX5" fmla="*/ 4037516 w 6116503"/>
                    <a:gd name="connsiteY5" fmla="*/ 110806 h 3619562"/>
                    <a:gd name="connsiteX6" fmla="*/ 5684625 w 6116503"/>
                    <a:gd name="connsiteY6" fmla="*/ 110805 h 3619562"/>
                    <a:gd name="connsiteX7" fmla="*/ 6083046 w 6116503"/>
                    <a:gd name="connsiteY7" fmla="*/ 926264 h 3619562"/>
                    <a:gd name="connsiteX8" fmla="*/ 5026228 w 6116503"/>
                    <a:gd name="connsiteY8" fmla="*/ 1176101 h 3619562"/>
                    <a:gd name="connsiteX9" fmla="*/ 4021405 w 6116503"/>
                    <a:gd name="connsiteY9" fmla="*/ 1674423 h 3619562"/>
                    <a:gd name="connsiteX10" fmla="*/ 4494551 w 6116503"/>
                    <a:gd name="connsiteY10" fmla="*/ 3329551 h 3619562"/>
                    <a:gd name="connsiteX11" fmla="*/ 2830332 w 6116503"/>
                    <a:gd name="connsiteY11" fmla="*/ 2936731 h 3619562"/>
                    <a:gd name="connsiteX12" fmla="*/ 1557371 w 6116503"/>
                    <a:gd name="connsiteY12" fmla="*/ 3610904 h 3619562"/>
                    <a:gd name="connsiteX13" fmla="*/ 1177663 w 6116503"/>
                    <a:gd name="connsiteY13" fmla="*/ 2364620 h 3619562"/>
                    <a:gd name="connsiteX14" fmla="*/ 40955 w 6116503"/>
                    <a:gd name="connsiteY14" fmla="*/ 2156445 h 3619562"/>
                    <a:gd name="connsiteX0" fmla="*/ 5474 w 6081022"/>
                    <a:gd name="connsiteY0" fmla="*/ 2156445 h 3619562"/>
                    <a:gd name="connsiteX1" fmla="*/ 693930 w 6081022"/>
                    <a:gd name="connsiteY1" fmla="*/ 1212016 h 3619562"/>
                    <a:gd name="connsiteX2" fmla="*/ 301043 w 6081022"/>
                    <a:gd name="connsiteY2" fmla="*/ 110805 h 3619562"/>
                    <a:gd name="connsiteX3" fmla="*/ 1631628 w 6081022"/>
                    <a:gd name="connsiteY3" fmla="*/ 480082 h 3619562"/>
                    <a:gd name="connsiteX4" fmla="*/ 2728910 w 6081022"/>
                    <a:gd name="connsiteY4" fmla="*/ 1065511 h 3619562"/>
                    <a:gd name="connsiteX5" fmla="*/ 4002035 w 6081022"/>
                    <a:gd name="connsiteY5" fmla="*/ 110806 h 3619562"/>
                    <a:gd name="connsiteX6" fmla="*/ 5649144 w 6081022"/>
                    <a:gd name="connsiteY6" fmla="*/ 110805 h 3619562"/>
                    <a:gd name="connsiteX7" fmla="*/ 6047565 w 6081022"/>
                    <a:gd name="connsiteY7" fmla="*/ 926264 h 3619562"/>
                    <a:gd name="connsiteX8" fmla="*/ 4990747 w 6081022"/>
                    <a:gd name="connsiteY8" fmla="*/ 1176101 h 3619562"/>
                    <a:gd name="connsiteX9" fmla="*/ 3985924 w 6081022"/>
                    <a:gd name="connsiteY9" fmla="*/ 1674423 h 3619562"/>
                    <a:gd name="connsiteX10" fmla="*/ 4459070 w 6081022"/>
                    <a:gd name="connsiteY10" fmla="*/ 3329551 h 3619562"/>
                    <a:gd name="connsiteX11" fmla="*/ 2794851 w 6081022"/>
                    <a:gd name="connsiteY11" fmla="*/ 2936731 h 3619562"/>
                    <a:gd name="connsiteX12" fmla="*/ 1521890 w 6081022"/>
                    <a:gd name="connsiteY12" fmla="*/ 3610904 h 3619562"/>
                    <a:gd name="connsiteX13" fmla="*/ 1142182 w 6081022"/>
                    <a:gd name="connsiteY13" fmla="*/ 2364620 h 3619562"/>
                    <a:gd name="connsiteX14" fmla="*/ 5474 w 6081022"/>
                    <a:gd name="connsiteY14" fmla="*/ 2156445 h 3619562"/>
                    <a:gd name="connsiteX0" fmla="*/ 21490 w 6097038"/>
                    <a:gd name="connsiteY0" fmla="*/ 2156445 h 3619562"/>
                    <a:gd name="connsiteX1" fmla="*/ 406611 w 6097038"/>
                    <a:gd name="connsiteY1" fmla="*/ 1418635 h 3619562"/>
                    <a:gd name="connsiteX2" fmla="*/ 317059 w 6097038"/>
                    <a:gd name="connsiteY2" fmla="*/ 110805 h 3619562"/>
                    <a:gd name="connsiteX3" fmla="*/ 1647644 w 6097038"/>
                    <a:gd name="connsiteY3" fmla="*/ 480082 h 3619562"/>
                    <a:gd name="connsiteX4" fmla="*/ 2744926 w 6097038"/>
                    <a:gd name="connsiteY4" fmla="*/ 1065511 h 3619562"/>
                    <a:gd name="connsiteX5" fmla="*/ 4018051 w 6097038"/>
                    <a:gd name="connsiteY5" fmla="*/ 110806 h 3619562"/>
                    <a:gd name="connsiteX6" fmla="*/ 5665160 w 6097038"/>
                    <a:gd name="connsiteY6" fmla="*/ 110805 h 3619562"/>
                    <a:gd name="connsiteX7" fmla="*/ 6063581 w 6097038"/>
                    <a:gd name="connsiteY7" fmla="*/ 926264 h 3619562"/>
                    <a:gd name="connsiteX8" fmla="*/ 5006763 w 6097038"/>
                    <a:gd name="connsiteY8" fmla="*/ 1176101 h 3619562"/>
                    <a:gd name="connsiteX9" fmla="*/ 4001940 w 6097038"/>
                    <a:gd name="connsiteY9" fmla="*/ 1674423 h 3619562"/>
                    <a:gd name="connsiteX10" fmla="*/ 4475086 w 6097038"/>
                    <a:gd name="connsiteY10" fmla="*/ 3329551 h 3619562"/>
                    <a:gd name="connsiteX11" fmla="*/ 2810867 w 6097038"/>
                    <a:gd name="connsiteY11" fmla="*/ 2936731 h 3619562"/>
                    <a:gd name="connsiteX12" fmla="*/ 1537906 w 6097038"/>
                    <a:gd name="connsiteY12" fmla="*/ 3610904 h 3619562"/>
                    <a:gd name="connsiteX13" fmla="*/ 1158198 w 6097038"/>
                    <a:gd name="connsiteY13" fmla="*/ 2364620 h 3619562"/>
                    <a:gd name="connsiteX14" fmla="*/ 21490 w 6097038"/>
                    <a:gd name="connsiteY14" fmla="*/ 2156445 h 3619562"/>
                    <a:gd name="connsiteX0" fmla="*/ 21490 w 6063924"/>
                    <a:gd name="connsiteY0" fmla="*/ 2086385 h 3549502"/>
                    <a:gd name="connsiteX1" fmla="*/ 406611 w 6063924"/>
                    <a:gd name="connsiteY1" fmla="*/ 1348575 h 3549502"/>
                    <a:gd name="connsiteX2" fmla="*/ 317059 w 6063924"/>
                    <a:gd name="connsiteY2" fmla="*/ 40745 h 3549502"/>
                    <a:gd name="connsiteX3" fmla="*/ 1647644 w 6063924"/>
                    <a:gd name="connsiteY3" fmla="*/ 410022 h 3549502"/>
                    <a:gd name="connsiteX4" fmla="*/ 2744926 w 6063924"/>
                    <a:gd name="connsiteY4" fmla="*/ 995451 h 3549502"/>
                    <a:gd name="connsiteX5" fmla="*/ 4018051 w 6063924"/>
                    <a:gd name="connsiteY5" fmla="*/ 40746 h 3549502"/>
                    <a:gd name="connsiteX6" fmla="*/ 4895833 w 6063924"/>
                    <a:gd name="connsiteY6" fmla="*/ 242968 h 3549502"/>
                    <a:gd name="connsiteX7" fmla="*/ 6063581 w 6063924"/>
                    <a:gd name="connsiteY7" fmla="*/ 856204 h 3549502"/>
                    <a:gd name="connsiteX8" fmla="*/ 5006763 w 6063924"/>
                    <a:gd name="connsiteY8" fmla="*/ 1106041 h 3549502"/>
                    <a:gd name="connsiteX9" fmla="*/ 4001940 w 6063924"/>
                    <a:gd name="connsiteY9" fmla="*/ 1604363 h 3549502"/>
                    <a:gd name="connsiteX10" fmla="*/ 4475086 w 6063924"/>
                    <a:gd name="connsiteY10" fmla="*/ 3259491 h 3549502"/>
                    <a:gd name="connsiteX11" fmla="*/ 2810867 w 6063924"/>
                    <a:gd name="connsiteY11" fmla="*/ 2866671 h 3549502"/>
                    <a:gd name="connsiteX12" fmla="*/ 1537906 w 6063924"/>
                    <a:gd name="connsiteY12" fmla="*/ 3540844 h 3549502"/>
                    <a:gd name="connsiteX13" fmla="*/ 1158198 w 6063924"/>
                    <a:gd name="connsiteY13" fmla="*/ 2294560 h 3549502"/>
                    <a:gd name="connsiteX14" fmla="*/ 21490 w 6063924"/>
                    <a:gd name="connsiteY14" fmla="*/ 2086385 h 3549502"/>
                    <a:gd name="connsiteX0" fmla="*/ 21490 w 5009341"/>
                    <a:gd name="connsiteY0" fmla="*/ 2088696 h 3551813"/>
                    <a:gd name="connsiteX1" fmla="*/ 406611 w 5009341"/>
                    <a:gd name="connsiteY1" fmla="*/ 1350886 h 3551813"/>
                    <a:gd name="connsiteX2" fmla="*/ 317059 w 5009341"/>
                    <a:gd name="connsiteY2" fmla="*/ 43056 h 3551813"/>
                    <a:gd name="connsiteX3" fmla="*/ 1647644 w 5009341"/>
                    <a:gd name="connsiteY3" fmla="*/ 412333 h 3551813"/>
                    <a:gd name="connsiteX4" fmla="*/ 2744926 w 5009341"/>
                    <a:gd name="connsiteY4" fmla="*/ 997762 h 3551813"/>
                    <a:gd name="connsiteX5" fmla="*/ 4018051 w 5009341"/>
                    <a:gd name="connsiteY5" fmla="*/ 43057 h 3551813"/>
                    <a:gd name="connsiteX6" fmla="*/ 4895833 w 5009341"/>
                    <a:gd name="connsiteY6" fmla="*/ 245279 h 3551813"/>
                    <a:gd name="connsiteX7" fmla="*/ 4309515 w 5009341"/>
                    <a:gd name="connsiteY7" fmla="*/ 968419 h 3551813"/>
                    <a:gd name="connsiteX8" fmla="*/ 5006763 w 5009341"/>
                    <a:gd name="connsiteY8" fmla="*/ 1108352 h 3551813"/>
                    <a:gd name="connsiteX9" fmla="*/ 4001940 w 5009341"/>
                    <a:gd name="connsiteY9" fmla="*/ 1606674 h 3551813"/>
                    <a:gd name="connsiteX10" fmla="*/ 4475086 w 5009341"/>
                    <a:gd name="connsiteY10" fmla="*/ 3261802 h 3551813"/>
                    <a:gd name="connsiteX11" fmla="*/ 2810867 w 5009341"/>
                    <a:gd name="connsiteY11" fmla="*/ 2868982 h 3551813"/>
                    <a:gd name="connsiteX12" fmla="*/ 1537906 w 5009341"/>
                    <a:gd name="connsiteY12" fmla="*/ 3543155 h 3551813"/>
                    <a:gd name="connsiteX13" fmla="*/ 1158198 w 5009341"/>
                    <a:gd name="connsiteY13" fmla="*/ 2296871 h 3551813"/>
                    <a:gd name="connsiteX14" fmla="*/ 21490 w 5009341"/>
                    <a:gd name="connsiteY14" fmla="*/ 2088696 h 3551813"/>
                    <a:gd name="connsiteX0" fmla="*/ 21490 w 5009341"/>
                    <a:gd name="connsiteY0" fmla="*/ 2083661 h 3546778"/>
                    <a:gd name="connsiteX1" fmla="*/ 406611 w 5009341"/>
                    <a:gd name="connsiteY1" fmla="*/ 1345851 h 3546778"/>
                    <a:gd name="connsiteX2" fmla="*/ 317059 w 5009341"/>
                    <a:gd name="connsiteY2" fmla="*/ 38021 h 3546778"/>
                    <a:gd name="connsiteX3" fmla="*/ 1647644 w 5009341"/>
                    <a:gd name="connsiteY3" fmla="*/ 407298 h 3546778"/>
                    <a:gd name="connsiteX4" fmla="*/ 2744926 w 5009341"/>
                    <a:gd name="connsiteY4" fmla="*/ 992727 h 3546778"/>
                    <a:gd name="connsiteX5" fmla="*/ 3635586 w 5009341"/>
                    <a:gd name="connsiteY5" fmla="*/ 613918 h 3546778"/>
                    <a:gd name="connsiteX6" fmla="*/ 4895833 w 5009341"/>
                    <a:gd name="connsiteY6" fmla="*/ 240244 h 3546778"/>
                    <a:gd name="connsiteX7" fmla="*/ 4309515 w 5009341"/>
                    <a:gd name="connsiteY7" fmla="*/ 963384 h 3546778"/>
                    <a:gd name="connsiteX8" fmla="*/ 5006763 w 5009341"/>
                    <a:gd name="connsiteY8" fmla="*/ 1103317 h 3546778"/>
                    <a:gd name="connsiteX9" fmla="*/ 4001940 w 5009341"/>
                    <a:gd name="connsiteY9" fmla="*/ 1601639 h 3546778"/>
                    <a:gd name="connsiteX10" fmla="*/ 4475086 w 5009341"/>
                    <a:gd name="connsiteY10" fmla="*/ 3256767 h 3546778"/>
                    <a:gd name="connsiteX11" fmla="*/ 2810867 w 5009341"/>
                    <a:gd name="connsiteY11" fmla="*/ 2863947 h 3546778"/>
                    <a:gd name="connsiteX12" fmla="*/ 1537906 w 5009341"/>
                    <a:gd name="connsiteY12" fmla="*/ 3538120 h 3546778"/>
                    <a:gd name="connsiteX13" fmla="*/ 1158198 w 5009341"/>
                    <a:gd name="connsiteY13" fmla="*/ 2291836 h 3546778"/>
                    <a:gd name="connsiteX14" fmla="*/ 21490 w 5009341"/>
                    <a:gd name="connsiteY14" fmla="*/ 2083661 h 3546778"/>
                    <a:gd name="connsiteX0" fmla="*/ 21490 w 5009970"/>
                    <a:gd name="connsiteY0" fmla="*/ 2083661 h 3546778"/>
                    <a:gd name="connsiteX1" fmla="*/ 406611 w 5009970"/>
                    <a:gd name="connsiteY1" fmla="*/ 1345851 h 3546778"/>
                    <a:gd name="connsiteX2" fmla="*/ 317059 w 5009970"/>
                    <a:gd name="connsiteY2" fmla="*/ 38021 h 3546778"/>
                    <a:gd name="connsiteX3" fmla="*/ 1647644 w 5009970"/>
                    <a:gd name="connsiteY3" fmla="*/ 407298 h 3546778"/>
                    <a:gd name="connsiteX4" fmla="*/ 2744926 w 5009970"/>
                    <a:gd name="connsiteY4" fmla="*/ 992727 h 3546778"/>
                    <a:gd name="connsiteX5" fmla="*/ 3635586 w 5009970"/>
                    <a:gd name="connsiteY5" fmla="*/ 613918 h 3546778"/>
                    <a:gd name="connsiteX6" fmla="*/ 3981433 w 5009970"/>
                    <a:gd name="connsiteY6" fmla="*/ 838121 h 3546778"/>
                    <a:gd name="connsiteX7" fmla="*/ 4309515 w 5009970"/>
                    <a:gd name="connsiteY7" fmla="*/ 963384 h 3546778"/>
                    <a:gd name="connsiteX8" fmla="*/ 5006763 w 5009970"/>
                    <a:gd name="connsiteY8" fmla="*/ 1103317 h 3546778"/>
                    <a:gd name="connsiteX9" fmla="*/ 4001940 w 5009970"/>
                    <a:gd name="connsiteY9" fmla="*/ 1601639 h 3546778"/>
                    <a:gd name="connsiteX10" fmla="*/ 4475086 w 5009970"/>
                    <a:gd name="connsiteY10" fmla="*/ 3256767 h 3546778"/>
                    <a:gd name="connsiteX11" fmla="*/ 2810867 w 5009970"/>
                    <a:gd name="connsiteY11" fmla="*/ 2863947 h 3546778"/>
                    <a:gd name="connsiteX12" fmla="*/ 1537906 w 5009970"/>
                    <a:gd name="connsiteY12" fmla="*/ 3538120 h 3546778"/>
                    <a:gd name="connsiteX13" fmla="*/ 1158198 w 5009970"/>
                    <a:gd name="connsiteY13" fmla="*/ 2291836 h 3546778"/>
                    <a:gd name="connsiteX14" fmla="*/ 21490 w 5009970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309515 w 4515197"/>
                    <a:gd name="connsiteY7" fmla="*/ 96338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041350 w 4515197"/>
                    <a:gd name="connsiteY7" fmla="*/ 102053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4969"/>
                    <a:gd name="connsiteY0" fmla="*/ 2083661 h 3538819"/>
                    <a:gd name="connsiteX1" fmla="*/ 406611 w 4514969"/>
                    <a:gd name="connsiteY1" fmla="*/ 1345851 h 3538819"/>
                    <a:gd name="connsiteX2" fmla="*/ 317059 w 4514969"/>
                    <a:gd name="connsiteY2" fmla="*/ 38021 h 3538819"/>
                    <a:gd name="connsiteX3" fmla="*/ 1647644 w 4514969"/>
                    <a:gd name="connsiteY3" fmla="*/ 407298 h 3538819"/>
                    <a:gd name="connsiteX4" fmla="*/ 2744926 w 4514969"/>
                    <a:gd name="connsiteY4" fmla="*/ 992727 h 3538819"/>
                    <a:gd name="connsiteX5" fmla="*/ 3635586 w 4514969"/>
                    <a:gd name="connsiteY5" fmla="*/ 613918 h 3538819"/>
                    <a:gd name="connsiteX6" fmla="*/ 3981433 w 4514969"/>
                    <a:gd name="connsiteY6" fmla="*/ 838121 h 3538819"/>
                    <a:gd name="connsiteX7" fmla="*/ 4041350 w 4514969"/>
                    <a:gd name="connsiteY7" fmla="*/ 1020534 h 3538819"/>
                    <a:gd name="connsiteX8" fmla="*/ 4039609 w 4514969"/>
                    <a:gd name="connsiteY8" fmla="*/ 1151675 h 3538819"/>
                    <a:gd name="connsiteX9" fmla="*/ 4001940 w 4514969"/>
                    <a:gd name="connsiteY9" fmla="*/ 1601639 h 3538819"/>
                    <a:gd name="connsiteX10" fmla="*/ 4475086 w 4514969"/>
                    <a:gd name="connsiteY10" fmla="*/ 3256767 h 3538819"/>
                    <a:gd name="connsiteX11" fmla="*/ 2815264 w 4514969"/>
                    <a:gd name="connsiteY11" fmla="*/ 2103413 h 3538819"/>
                    <a:gd name="connsiteX12" fmla="*/ 1537906 w 4514969"/>
                    <a:gd name="connsiteY12" fmla="*/ 3538120 h 3538819"/>
                    <a:gd name="connsiteX13" fmla="*/ 1158198 w 4514969"/>
                    <a:gd name="connsiteY13" fmla="*/ 2291836 h 3538819"/>
                    <a:gd name="connsiteX14" fmla="*/ 21490 w 4514969"/>
                    <a:gd name="connsiteY14" fmla="*/ 2083661 h 3538819"/>
                    <a:gd name="connsiteX0" fmla="*/ 21490 w 4511805"/>
                    <a:gd name="connsiteY0" fmla="*/ 2083661 h 3546611"/>
                    <a:gd name="connsiteX1" fmla="*/ 406611 w 4511805"/>
                    <a:gd name="connsiteY1" fmla="*/ 1345851 h 3546611"/>
                    <a:gd name="connsiteX2" fmla="*/ 317059 w 4511805"/>
                    <a:gd name="connsiteY2" fmla="*/ 38021 h 3546611"/>
                    <a:gd name="connsiteX3" fmla="*/ 1647644 w 4511805"/>
                    <a:gd name="connsiteY3" fmla="*/ 407298 h 3546611"/>
                    <a:gd name="connsiteX4" fmla="*/ 2744926 w 4511805"/>
                    <a:gd name="connsiteY4" fmla="*/ 992727 h 3546611"/>
                    <a:gd name="connsiteX5" fmla="*/ 3635586 w 4511805"/>
                    <a:gd name="connsiteY5" fmla="*/ 613918 h 3546611"/>
                    <a:gd name="connsiteX6" fmla="*/ 3981433 w 4511805"/>
                    <a:gd name="connsiteY6" fmla="*/ 838121 h 3546611"/>
                    <a:gd name="connsiteX7" fmla="*/ 4041350 w 4511805"/>
                    <a:gd name="connsiteY7" fmla="*/ 1020534 h 3546611"/>
                    <a:gd name="connsiteX8" fmla="*/ 4039609 w 4511805"/>
                    <a:gd name="connsiteY8" fmla="*/ 1151675 h 3546611"/>
                    <a:gd name="connsiteX9" fmla="*/ 4001940 w 4511805"/>
                    <a:gd name="connsiteY9" fmla="*/ 1601639 h 3546611"/>
                    <a:gd name="connsiteX10" fmla="*/ 4475086 w 4511805"/>
                    <a:gd name="connsiteY10" fmla="*/ 3256767 h 3546611"/>
                    <a:gd name="connsiteX11" fmla="*/ 2876810 w 4511805"/>
                    <a:gd name="connsiteY11" fmla="*/ 2859552 h 3546611"/>
                    <a:gd name="connsiteX12" fmla="*/ 1537906 w 4511805"/>
                    <a:gd name="connsiteY12" fmla="*/ 3538120 h 3546611"/>
                    <a:gd name="connsiteX13" fmla="*/ 1158198 w 4511805"/>
                    <a:gd name="connsiteY13" fmla="*/ 2291836 h 3546611"/>
                    <a:gd name="connsiteX14" fmla="*/ 21490 w 4511805"/>
                    <a:gd name="connsiteY14" fmla="*/ 2083661 h 3546611"/>
                    <a:gd name="connsiteX0" fmla="*/ 21490 w 4512478"/>
                    <a:gd name="connsiteY0" fmla="*/ 2083661 h 3539782"/>
                    <a:gd name="connsiteX1" fmla="*/ 406611 w 4512478"/>
                    <a:gd name="connsiteY1" fmla="*/ 1345851 h 3539782"/>
                    <a:gd name="connsiteX2" fmla="*/ 317059 w 4512478"/>
                    <a:gd name="connsiteY2" fmla="*/ 38021 h 3539782"/>
                    <a:gd name="connsiteX3" fmla="*/ 1647644 w 4512478"/>
                    <a:gd name="connsiteY3" fmla="*/ 407298 h 3539782"/>
                    <a:gd name="connsiteX4" fmla="*/ 2744926 w 4512478"/>
                    <a:gd name="connsiteY4" fmla="*/ 992727 h 3539782"/>
                    <a:gd name="connsiteX5" fmla="*/ 3635586 w 4512478"/>
                    <a:gd name="connsiteY5" fmla="*/ 613918 h 3539782"/>
                    <a:gd name="connsiteX6" fmla="*/ 3981433 w 4512478"/>
                    <a:gd name="connsiteY6" fmla="*/ 838121 h 3539782"/>
                    <a:gd name="connsiteX7" fmla="*/ 4041350 w 4512478"/>
                    <a:gd name="connsiteY7" fmla="*/ 1020534 h 3539782"/>
                    <a:gd name="connsiteX8" fmla="*/ 4039609 w 4512478"/>
                    <a:gd name="connsiteY8" fmla="*/ 1151675 h 3539782"/>
                    <a:gd name="connsiteX9" fmla="*/ 4001940 w 4512478"/>
                    <a:gd name="connsiteY9" fmla="*/ 1601639 h 3539782"/>
                    <a:gd name="connsiteX10" fmla="*/ 4475086 w 4512478"/>
                    <a:gd name="connsiteY10" fmla="*/ 3256767 h 3539782"/>
                    <a:gd name="connsiteX11" fmla="*/ 2863622 w 4512478"/>
                    <a:gd name="connsiteY11" fmla="*/ 2573802 h 3539782"/>
                    <a:gd name="connsiteX12" fmla="*/ 1537906 w 4512478"/>
                    <a:gd name="connsiteY12" fmla="*/ 3538120 h 3539782"/>
                    <a:gd name="connsiteX13" fmla="*/ 1158198 w 4512478"/>
                    <a:gd name="connsiteY13" fmla="*/ 2291836 h 3539782"/>
                    <a:gd name="connsiteX14" fmla="*/ 21490 w 4512478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63558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39609 w 4535995"/>
                    <a:gd name="connsiteY7" fmla="*/ 1151675 h 3539782"/>
                    <a:gd name="connsiteX8" fmla="*/ 4182182 w 4535995"/>
                    <a:gd name="connsiteY8" fmla="*/ 2419323 h 3539782"/>
                    <a:gd name="connsiteX9" fmla="*/ 4475086 w 4535995"/>
                    <a:gd name="connsiteY9" fmla="*/ 3256767 h 3539782"/>
                    <a:gd name="connsiteX10" fmla="*/ 2863622 w 4535995"/>
                    <a:gd name="connsiteY10" fmla="*/ 2573802 h 3539782"/>
                    <a:gd name="connsiteX11" fmla="*/ 1537906 w 4535995"/>
                    <a:gd name="connsiteY11" fmla="*/ 3538120 h 3539782"/>
                    <a:gd name="connsiteX12" fmla="*/ 1158198 w 4535995"/>
                    <a:gd name="connsiteY12" fmla="*/ 2291836 h 3539782"/>
                    <a:gd name="connsiteX13" fmla="*/ 21490 w 4535995"/>
                    <a:gd name="connsiteY13" fmla="*/ 2083661 h 353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35995" h="3539782">
                      <a:moveTo>
                        <a:pt x="21490" y="2083661"/>
                      </a:moveTo>
                      <a:cubicBezTo>
                        <a:pt x="-103775" y="1925997"/>
                        <a:pt x="357350" y="1686791"/>
                        <a:pt x="406611" y="1345851"/>
                      </a:cubicBezTo>
                      <a:cubicBezTo>
                        <a:pt x="455872" y="1004911"/>
                        <a:pt x="110220" y="194446"/>
                        <a:pt x="317059" y="38021"/>
                      </a:cubicBezTo>
                      <a:cubicBezTo>
                        <a:pt x="523898" y="-118404"/>
                        <a:pt x="1242999" y="248180"/>
                        <a:pt x="1647644" y="407298"/>
                      </a:cubicBezTo>
                      <a:cubicBezTo>
                        <a:pt x="2052289" y="566416"/>
                        <a:pt x="2461227" y="958290"/>
                        <a:pt x="2744926" y="992727"/>
                      </a:cubicBezTo>
                      <a:cubicBezTo>
                        <a:pt x="3028625" y="1027164"/>
                        <a:pt x="3172327" y="655072"/>
                        <a:pt x="3349836" y="613918"/>
                      </a:cubicBezTo>
                      <a:cubicBezTo>
                        <a:pt x="3527345" y="572764"/>
                        <a:pt x="3695021" y="656175"/>
                        <a:pt x="3809983" y="745801"/>
                      </a:cubicBezTo>
                      <a:cubicBezTo>
                        <a:pt x="3924945" y="835427"/>
                        <a:pt x="3977576" y="872755"/>
                        <a:pt x="4039609" y="1151675"/>
                      </a:cubicBezTo>
                      <a:cubicBezTo>
                        <a:pt x="4101642" y="1430595"/>
                        <a:pt x="4109603" y="2068474"/>
                        <a:pt x="4182182" y="2419323"/>
                      </a:cubicBezTo>
                      <a:cubicBezTo>
                        <a:pt x="4254761" y="2770172"/>
                        <a:pt x="4694846" y="3231021"/>
                        <a:pt x="4475086" y="3256767"/>
                      </a:cubicBezTo>
                      <a:cubicBezTo>
                        <a:pt x="4255326" y="3282513"/>
                        <a:pt x="3353152" y="2526910"/>
                        <a:pt x="2863622" y="2573802"/>
                      </a:cubicBezTo>
                      <a:cubicBezTo>
                        <a:pt x="2374092" y="2620694"/>
                        <a:pt x="1822143" y="3585114"/>
                        <a:pt x="1537906" y="3538120"/>
                      </a:cubicBezTo>
                      <a:cubicBezTo>
                        <a:pt x="1253669" y="3491126"/>
                        <a:pt x="1410934" y="2534246"/>
                        <a:pt x="1158198" y="2291836"/>
                      </a:cubicBezTo>
                      <a:cubicBezTo>
                        <a:pt x="905462" y="2049426"/>
                        <a:pt x="146755" y="2241325"/>
                        <a:pt x="21490" y="20836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5A5A5">
                        <a:lumMod val="0"/>
                        <a:lumOff val="100000"/>
                      </a:srgbClr>
                    </a:gs>
                    <a:gs pos="35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EADB049F-264B-4314-84B9-69CFC7355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1425" y="2698687"/>
                  <a:ext cx="690259" cy="11137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6C897B85-39BC-4120-B958-10529E4B283E}"/>
                    </a:ext>
                  </a:extLst>
                </p:cNvPr>
                <p:cNvCxnSpPr>
                  <a:cxnSpLocks/>
                  <a:stCxn id="86" idx="2"/>
                </p:cNvCxnSpPr>
                <p:nvPr/>
              </p:nvCxnSpPr>
              <p:spPr>
                <a:xfrm>
                  <a:off x="5729883" y="2803462"/>
                  <a:ext cx="1178289" cy="137599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E369D809-85EC-4ED6-B1C0-969DD8DB55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8172" y="4179459"/>
                  <a:ext cx="113778" cy="56817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pic>
            <p:nvPicPr>
              <p:cNvPr id="85" name="Graphic 84" descr="Eye">
                <a:extLst>
                  <a:ext uri="{FF2B5EF4-FFF2-40B4-BE49-F238E27FC236}">
                    <a16:creationId xmlns:a16="http://schemas.microsoft.com/office/drawing/2014/main" id="{149CD780-491B-4484-BDC0-8608C7C7B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19865" y="1782436"/>
                <a:ext cx="914400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40" name="Shape 63">
            <a:extLst>
              <a:ext uri="{FF2B5EF4-FFF2-40B4-BE49-F238E27FC236}">
                <a16:creationId xmlns:a16="http://schemas.microsoft.com/office/drawing/2014/main" id="{7AC0D8E9-0406-4A2C-8F67-337DC03A1195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1758950"/>
            <a:ext cx="8520600" cy="1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sz="2800" dirty="0"/>
              <a:t>Watch the trailer here: </a:t>
            </a:r>
            <a:r>
              <a:rPr lang="en-CA" sz="2800" dirty="0">
                <a:hlinkClick r:id="rId3"/>
              </a:rPr>
              <a:t>https://www.youtube.com/watch?v=LXo0WdlELJk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23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521224"/>
            <a:ext cx="8520600" cy="1489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Global </a:t>
            </a:r>
            <a:br>
              <a:rPr lang="en" dirty="0"/>
            </a:br>
            <a:r>
              <a:rPr lang="en" dirty="0"/>
              <a:t>Illumination</a:t>
            </a:r>
            <a:endParaRPr dirty="0"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84984" y="2010309"/>
            <a:ext cx="4770585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CA" dirty="0"/>
              <a:t>We want a technique that: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CA" dirty="0"/>
              <a:t>Doesn’t require any precomputation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CA" dirty="0"/>
              <a:t>Doesn’t require parametrization (UVs, proxies)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CA" dirty="0"/>
              <a:t>Works for both static and dynamic scenes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CA" dirty="0"/>
              <a:t>Adaptive &amp; refines itself on-the-fly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pPr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fr-CA" dirty="0"/>
              <a:t>Point-</a:t>
            </a:r>
            <a:r>
              <a:rPr lang="fr-CA" dirty="0" err="1"/>
              <a:t>based</a:t>
            </a:r>
            <a:r>
              <a:rPr lang="fr-CA" dirty="0"/>
              <a:t> / </a:t>
            </a:r>
            <a:r>
              <a:rPr lang="fr-CA" dirty="0" err="1"/>
              <a:t>surfels</a:t>
            </a:r>
            <a:r>
              <a:rPr lang="fr-CA" dirty="0"/>
              <a:t> for a </a:t>
            </a:r>
            <a:r>
              <a:rPr lang="fr-CA" dirty="0" err="1"/>
              <a:t>dynamic</a:t>
            </a:r>
            <a:r>
              <a:rPr lang="fr-CA" dirty="0"/>
              <a:t> world</a:t>
            </a:r>
            <a:endParaRPr lang="en-CA" dirty="0"/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Runtime Monte-Carlo integration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7B814-E566-48CD-A249-DE1FD6A022A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041" y="281775"/>
            <a:ext cx="3965064" cy="2341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B52A8-1B33-447E-AB08-8E0EBF1BDF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041" y="2669066"/>
            <a:ext cx="3965064" cy="2341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hape 63">
            <a:extLst>
              <a:ext uri="{FF2B5EF4-FFF2-40B4-BE49-F238E27FC236}">
                <a16:creationId xmlns:a16="http://schemas.microsoft.com/office/drawing/2014/main" id="{412ED4E3-FAC9-400B-9439-4B60EB5B87FC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Surfel Placement</a:t>
            </a:r>
            <a:endParaRPr dirty="0"/>
          </a:p>
        </p:txBody>
      </p:sp>
      <p:sp>
        <p:nvSpPr>
          <p:cNvPr id="240" name="Shape 240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4" name="Surfels">
            <a:hlinkClick r:id="" action="ppaction://media"/>
            <a:extLst>
              <a:ext uri="{FF2B5EF4-FFF2-40B4-BE49-F238E27FC236}">
                <a16:creationId xmlns:a16="http://schemas.microsoft.com/office/drawing/2014/main" id="{ED6FD835-360E-4800-9BB4-86DA325D4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020" y="1329833"/>
            <a:ext cx="6059960" cy="3588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 115">
            <a:extLst>
              <a:ext uri="{FF2B5EF4-FFF2-40B4-BE49-F238E27FC236}">
                <a16:creationId xmlns:a16="http://schemas.microsoft.com/office/drawing/2014/main" id="{10D36008-AC27-4C34-9F8F-74FFE356E62A}"/>
              </a:ext>
            </a:extLst>
          </p:cNvPr>
          <p:cNvSpPr txBox="1"/>
          <p:nvPr/>
        </p:nvSpPr>
        <p:spPr>
          <a:xfrm>
            <a:off x="1887419" y="4922265"/>
            <a:ext cx="5369163" cy="2212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sz="1000" i="1" dirty="0">
                <a:solidFill>
                  <a:srgbClr val="999999"/>
                </a:solidFill>
                <a:latin typeface="Nunito Sans Light"/>
                <a:sym typeface="Nunito Sans Light"/>
              </a:rPr>
              <a:t>Surfel Spawning From Camera @ 1% speed</a:t>
            </a:r>
            <a:endParaRPr sz="1000" i="1" dirty="0">
              <a:solidFill>
                <a:srgbClr val="999999"/>
              </a:solidFill>
              <a:latin typeface="Nunito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602064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Surfel Placement</a:t>
            </a:r>
            <a:endParaRPr dirty="0"/>
          </a:p>
        </p:txBody>
      </p:sp>
      <p:sp>
        <p:nvSpPr>
          <p:cNvPr id="240" name="Shape 240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sp>
        <p:nvSpPr>
          <p:cNvPr id="6" name="Shape 220">
            <a:extLst>
              <a:ext uri="{FF2B5EF4-FFF2-40B4-BE49-F238E27FC236}">
                <a16:creationId xmlns:a16="http://schemas.microsoft.com/office/drawing/2014/main" id="{FCFAABF0-2B07-46FE-9B10-84ADCDAA5A15}"/>
              </a:ext>
            </a:extLst>
          </p:cNvPr>
          <p:cNvSpPr txBox="1"/>
          <p:nvPr/>
        </p:nvSpPr>
        <p:spPr>
          <a:xfrm>
            <a:off x="1602676" y="4779725"/>
            <a:ext cx="5938649" cy="2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Skinned Surfels for Dynamic Objects</a:t>
            </a:r>
            <a:endParaRPr sz="1000" i="1" dirty="0">
              <a:solidFill>
                <a:schemeClr val="lt2"/>
              </a:solidFill>
            </a:endParaRPr>
          </a:p>
        </p:txBody>
      </p:sp>
      <p:pic>
        <p:nvPicPr>
          <p:cNvPr id="2" name="Halcyon Browser - SGPU - NVIDIA GeForce GTX 1080 2018-03-13 5_07_50 PM">
            <a:hlinkClick r:id="" action="ppaction://media"/>
            <a:extLst>
              <a:ext uri="{FF2B5EF4-FFF2-40B4-BE49-F238E27FC236}">
                <a16:creationId xmlns:a16="http://schemas.microsoft.com/office/drawing/2014/main" id="{A3601756-01DE-4936-B41D-393A4503B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4950" y="1491175"/>
            <a:ext cx="5554100" cy="3288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335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CA"/>
              <a:t>Sampling &amp; Integration</a:t>
            </a:r>
            <a:endParaRPr dirty="0"/>
          </a:p>
        </p:txBody>
      </p:sp>
      <p:sp>
        <p:nvSpPr>
          <p:cNvPr id="247" name="Shape 247"/>
          <p:cNvSpPr txBox="1">
            <a:spLocks noGrp="1"/>
          </p:cNvSpPr>
          <p:nvPr>
            <p:ph idx="1" type="body"/>
          </p:nvPr>
        </p:nvSpPr>
        <p:spPr>
          <a:xfrm>
            <a:off x="311699" y="1384015"/>
            <a:ext cx="4260298" cy="30309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charset="2" panose="05000000000000000000" pitchFamily="2" typeface="Wingdings"/>
              <a:buChar char="§"/>
            </a:pPr>
            <a:r>
              <a:rPr dirty="0" err="1" lang="fr-CA"/>
              <a:t>Compute</a:t>
            </a:r>
            <a:r>
              <a:rPr dirty="0" lang="fr-CA"/>
              <a:t> </a:t>
            </a:r>
            <a:r>
              <a:rPr dirty="0" err="1" lang="fr-CA"/>
              <a:t>surfel</a:t>
            </a:r>
            <a:r>
              <a:rPr dirty="0" lang="fr-CA"/>
              <a:t> irradiance by PT</a:t>
            </a:r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charset="2" panose="05000000000000000000" pitchFamily="2" typeface="Wingdings"/>
              <a:buChar char="§"/>
            </a:pPr>
            <a:r>
              <a:rPr dirty="0" err="1" lang="fr-CA"/>
              <a:t>When</a:t>
            </a:r>
            <a:r>
              <a:rPr dirty="0" lang="fr-CA"/>
              <a:t> shooting rays/frame</a:t>
            </a:r>
          </a:p>
          <a:p>
            <a:pPr lvl="1">
              <a:lnSpc>
                <a:spcPct val="115000"/>
              </a:lnSpc>
              <a:spcBef>
                <a:spcPts val="250"/>
              </a:spcBef>
              <a:buSzPts val="1200"/>
              <a:buFont charset="2" panose="05000000000000000000" pitchFamily="2" typeface="Wingdings"/>
              <a:buChar char="§"/>
            </a:pPr>
            <a:r>
              <a:rPr dirty="0" lang="fr-CA"/>
              <a:t>Limit </a:t>
            </a:r>
            <a:r>
              <a:rPr dirty="0" err="1" lang="fr-CA"/>
              <a:t>depth</a:t>
            </a:r>
            <a:r>
              <a:rPr dirty="0" lang="fr-CA"/>
              <a:t> and </a:t>
            </a:r>
            <a:r>
              <a:rPr dirty="0" err="1" lang="fr-CA"/>
              <a:t>number</a:t>
            </a:r>
            <a:r>
              <a:rPr dirty="0" lang="fr-CA"/>
              <a:t> of </a:t>
            </a:r>
            <a:r>
              <a:rPr dirty="0" err="1" lang="fr-CA"/>
              <a:t>paths</a:t>
            </a:r>
            <a:br>
              <a:rPr dirty="0" lang="fr-CA"/>
            </a:br>
            <a:endParaRPr dirty="0" lang="fr-CA"/>
          </a:p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err="1" lang="fr-CA"/>
              <a:t>Limiting</a:t>
            </a:r>
            <a:r>
              <a:rPr dirty="0" lang="fr-CA"/>
              <a:t> </a:t>
            </a:r>
            <a:r>
              <a:rPr dirty="0" err="1" lang="fr-CA"/>
              <a:t>depth</a:t>
            </a:r>
            <a:r>
              <a:rPr dirty="0" lang="fr-CA"/>
              <a:t> != </a:t>
            </a:r>
            <a:r>
              <a:rPr dirty="0" err="1" lang="fr-CA"/>
              <a:t>fewer</a:t>
            </a:r>
            <a:r>
              <a:rPr dirty="0" lang="fr-CA"/>
              <a:t> </a:t>
            </a:r>
            <a:r>
              <a:rPr dirty="0" err="1" lang="fr-CA"/>
              <a:t>bounces</a:t>
            </a:r>
            <a:endParaRPr dirty="0" lang="fr-CA"/>
          </a:p>
          <a:p>
            <a:pPr lvl="1"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err="1" lang="fr-CA"/>
              <a:t>Reuse</a:t>
            </a:r>
            <a:r>
              <a:rPr dirty="0" lang="fr-CA"/>
              <a:t> </a:t>
            </a:r>
            <a:r>
              <a:rPr dirty="0" err="1" lang="fr-CA"/>
              <a:t>results</a:t>
            </a:r>
            <a:r>
              <a:rPr dirty="0" lang="fr-CA"/>
              <a:t> </a:t>
            </a:r>
            <a:r>
              <a:rPr dirty="0" err="1" lang="fr-CA"/>
              <a:t>from</a:t>
            </a:r>
            <a:r>
              <a:rPr dirty="0" lang="fr-CA"/>
              <a:t> </a:t>
            </a:r>
            <a:r>
              <a:rPr dirty="0" err="1" lang="fr-CA"/>
              <a:t>previous</a:t>
            </a:r>
            <a:r>
              <a:rPr dirty="0" lang="fr-CA"/>
              <a:t> frames </a:t>
            </a:r>
          </a:p>
          <a:p>
            <a:pPr lvl="1"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lang="fr-CA"/>
              <a:t>1 = </a:t>
            </a:r>
            <a:r>
              <a:rPr dirty="0" err="1" lang="fr-CA"/>
              <a:t>radiosity</a:t>
            </a:r>
            <a:r>
              <a:rPr dirty="0" lang="fr-CA"/>
              <a:t>, ∞ = </a:t>
            </a:r>
            <a:r>
              <a:rPr dirty="0" err="1" lang="fr-CA"/>
              <a:t>path</a:t>
            </a:r>
            <a:r>
              <a:rPr dirty="0" lang="fr-CA"/>
              <a:t> tracing</a:t>
            </a:r>
            <a:br>
              <a:rPr dirty="0" lang="fr-CA"/>
            </a:br>
            <a:endParaRPr dirty="0" lang="fr-CA"/>
          </a:p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lang="en-US"/>
              <a:t>Variance-adaptive mean estimator</a:t>
            </a:r>
            <a:endParaRPr dirty="0" lang="fr-CA"/>
          </a:p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endParaRPr dirty="0" lang="fr-CA"/>
          </a:p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endParaRPr dirty="0" lang="fr-CA"/>
          </a:p>
        </p:txBody>
      </p:sp>
      <p:sp>
        <p:nvSpPr>
          <p:cNvPr id="249" name="Shape 249"/>
          <p:cNvSpPr txBox="1">
            <a:spLocks noGrp="1"/>
          </p:cNvSpPr>
          <p:nvPr>
            <p:ph idx="2" type="ctrTitle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S E E D  //  Shiny Pixels and Beyond: Rendering Research at SEED</a:t>
            </a:r>
            <a:endParaRPr dirty="0"/>
          </a:p>
        </p:txBody>
      </p:sp>
      <p:pic>
        <p:nvPicPr>
          <p:cNvPr id="2" name="GIConvergence">
            <a:hlinkClick action="ppaction://media" r:id=""/>
            <a:extLst>
              <a:ext uri="{FF2B5EF4-FFF2-40B4-BE49-F238E27FC236}">
                <a16:creationId xmlns:a16="http://schemas.microsoft.com/office/drawing/2014/main" id="{943F6141-CA46-4C4E-828D-C842BB46C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-772" r="29"/>
          <a:stretch>
            <a:fillRect/>
          </a:stretch>
        </p:blipFill>
        <p:spPr>
          <a:xfrm>
            <a:off x="4572000" y="1421402"/>
            <a:ext cx="4260300" cy="2956126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7" name="Shape 247">
            <a:extLst>
              <a:ext uri="{FF2B5EF4-FFF2-40B4-BE49-F238E27FC236}">
                <a16:creationId xmlns:a16="http://schemas.microsoft.com/office/drawing/2014/main" id="{A95BD74D-011F-498A-A980-4F1949A74B07}"/>
              </a:ext>
            </a:extLst>
          </p:cNvPr>
          <p:cNvSpPr txBox="1">
            <a:spLocks/>
          </p:cNvSpPr>
          <p:nvPr/>
        </p:nvSpPr>
        <p:spPr>
          <a:xfrm>
            <a:off x="311699" y="4564942"/>
            <a:ext cx="7931347" cy="626343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indent="-3048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charset="2" panose="05000000000000000000" pitchFamily="2" typeface="Wingdings"/>
              <a:buChar char="Ø"/>
              <a:defRPr b="0" cap="none" i="0" strike="noStrike" sz="1800" u="none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algn="l" indent="-285750" lvl="1" marL="9144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algn="l" indent="-317500" lvl="5" marL="27432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algn="l" indent="-317500" lvl="6" marL="32004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algn="l" indent="-317500" lvl="7" marL="36576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algn="l" indent="-317500" lvl="8" marL="4114800" marR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lang="fr-CA"/>
              <a:t>Application (</a:t>
            </a:r>
            <a:r>
              <a:rPr dirty="0" err="1" lang="fr-CA"/>
              <a:t>Binning</a:t>
            </a:r>
            <a:r>
              <a:rPr dirty="0" lang="fr-CA"/>
              <a:t>, </a:t>
            </a:r>
            <a:r>
              <a:rPr dirty="0" err="1" lang="fr-CA"/>
              <a:t>culling</a:t>
            </a:r>
            <a:r>
              <a:rPr dirty="0" lang="fr-CA"/>
              <a:t>, </a:t>
            </a:r>
            <a:r>
              <a:rPr dirty="0" err="1" lang="fr-CA"/>
              <a:t>half-res</a:t>
            </a:r>
            <a:r>
              <a:rPr dirty="0" lang="fr-CA"/>
              <a:t> </a:t>
            </a:r>
            <a:r>
              <a:rPr dirty="0" err="1" lang="fr-CA"/>
              <a:t>apply</a:t>
            </a:r>
            <a:r>
              <a:rPr dirty="0" lang="fr-CA"/>
              <a:t> + </a:t>
            </a:r>
            <a:r>
              <a:rPr dirty="0" err="1" lang="fr-CA"/>
              <a:t>upsample</a:t>
            </a:r>
            <a:r>
              <a:rPr dirty="0" lang="fr-CA"/>
              <a:t>)</a:t>
            </a:r>
          </a:p>
        </p:txBody>
      </p:sp>
      <p:sp>
        <p:nvSpPr>
          <p:cNvPr id="8" name="Shape 158">
            <a:extLst>
              <a:ext uri="{FF2B5EF4-FFF2-40B4-BE49-F238E27FC236}">
                <a16:creationId xmlns:a16="http://schemas.microsoft.com/office/drawing/2014/main" id="{13B7F09E-45D8-43D0-A5BE-336BB88FB3C8}"/>
              </a:ext>
            </a:extLst>
          </p:cNvPr>
          <p:cNvSpPr txBox="1"/>
          <p:nvPr/>
        </p:nvSpPr>
        <p:spPr>
          <a:xfrm>
            <a:off x="4572000" y="4360626"/>
            <a:ext cx="4260299" cy="1971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i="1" lang="en-CA" sz="100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Progressive Integration (slowed down for clarity)</a:t>
            </a:r>
            <a:endParaRPr dirty="0" i="1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60952"/>
      </p:ext>
    </p:extLst>
  </p:cSld>
  <p:clrMapOvr>
    <a:masterClrMapping/>
  </p:clrMapOvr>
  <p:timing>
    <p:tnLst>
      <p:par>
        <p:cTn dur="indefinite" id="1" nodeType="tmRoot" restart="never">
          <p:childTnLst>
            <p:video>
              <p:cMediaNode vol="80000">
                <p:cTn display="0" fill="hold" id="2" repeatCount="indefinit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7CEC9-AF6B-4097-888A-31F9FAFCE1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2929" y="123396"/>
            <a:ext cx="2042535" cy="1695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Shadows</a:t>
            </a:r>
            <a:endParaRPr dirty="0"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311700" y="1364178"/>
            <a:ext cx="8832300" cy="357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CA" sz="2400" dirty="0"/>
              <a:t>Accumulated and filtered in screen-space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i="1" dirty="0" err="1"/>
              <a:t>Raygen</a:t>
            </a:r>
            <a:r>
              <a:rPr lang="fr-CA" dirty="0"/>
              <a:t>: Launch a ray </a:t>
            </a:r>
            <a:r>
              <a:rPr lang="fr-CA" dirty="0" err="1"/>
              <a:t>towards</a:t>
            </a:r>
            <a:r>
              <a:rPr lang="fr-CA" dirty="0"/>
              <a:t> light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dirty="0"/>
              <a:t>Payload’s </a:t>
            </a:r>
            <a:r>
              <a:rPr lang="en-CA" b="1" i="1" dirty="0"/>
              <a:t>miss </a:t>
            </a:r>
            <a:r>
              <a:rPr lang="en-CA" dirty="0"/>
              <a:t>flag set to </a:t>
            </a:r>
            <a:r>
              <a:rPr lang="en-CA" dirty="0">
                <a:solidFill>
                  <a:srgbClr val="00B050"/>
                </a:solidFill>
              </a:rPr>
              <a:t>true</a:t>
            </a:r>
            <a:r>
              <a:rPr lang="en-CA" dirty="0"/>
              <a:t> </a:t>
            </a:r>
            <a:r>
              <a:rPr lang="en-CA" i="1" dirty="0"/>
              <a:t>(from Miss Shader) </a:t>
            </a:r>
            <a:r>
              <a:rPr lang="en-CA" dirty="0"/>
              <a:t>if it doesn’t hit geometry</a:t>
            </a:r>
            <a:endParaRPr lang="en-CA" i="1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Penumbra</a:t>
            </a:r>
            <a:r>
              <a:rPr lang="fr-CA" dirty="0"/>
              <a:t> </a:t>
            </a:r>
            <a:r>
              <a:rPr lang="fr-CA" dirty="0" err="1"/>
              <a:t>driven</a:t>
            </a:r>
            <a:r>
              <a:rPr lang="fr-CA" dirty="0"/>
              <a:t> by </a:t>
            </a:r>
            <a:r>
              <a:rPr lang="fr-CA" i="1" dirty="0" err="1"/>
              <a:t>uniform</a:t>
            </a:r>
            <a:r>
              <a:rPr lang="fr-CA" i="1" dirty="0"/>
              <a:t> </a:t>
            </a:r>
            <a:r>
              <a:rPr lang="en-CA" i="1" dirty="0"/>
              <a:t>cone sampling </a:t>
            </a:r>
            <a:r>
              <a:rPr lang="en-CA" dirty="0"/>
              <a:t>[PBRT]</a:t>
            </a:r>
            <a:br>
              <a:rPr lang="en-CA" dirty="0"/>
            </a:br>
            <a:endParaRPr lang="en-CA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/>
              <a:t>Temporal Reprojection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Accumulates</a:t>
            </a:r>
            <a:r>
              <a:rPr lang="fr-CA" dirty="0"/>
              <a:t> </a:t>
            </a:r>
            <a:r>
              <a:rPr lang="fr-CA" dirty="0" err="1"/>
              <a:t>shadow</a:t>
            </a:r>
            <a:r>
              <a:rPr lang="fr-CA" dirty="0"/>
              <a:t> and variance  + </a:t>
            </a:r>
            <a:r>
              <a:rPr lang="en-CA" dirty="0"/>
              <a:t>TAA-style bounding box clamping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CA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Filter</a:t>
            </a:r>
            <a:r>
              <a:rPr lang="fr-CA" dirty="0"/>
              <a:t> (SVGF-like) [</a:t>
            </a:r>
            <a:r>
              <a:rPr lang="fr-CA" dirty="0" err="1"/>
              <a:t>Schied</a:t>
            </a:r>
            <a:r>
              <a:rPr lang="fr-CA" dirty="0"/>
              <a:t> and NVIDIA 2017]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Multipass</a:t>
            </a:r>
            <a:r>
              <a:rPr lang="fr-CA" dirty="0"/>
              <a:t> </a:t>
            </a:r>
            <a:r>
              <a:rPr lang="fr-CA" dirty="0" err="1"/>
              <a:t>weighted</a:t>
            </a:r>
            <a:r>
              <a:rPr lang="fr-CA" dirty="0"/>
              <a:t> spatial </a:t>
            </a:r>
            <a:r>
              <a:rPr lang="fr-CA" dirty="0" err="1"/>
              <a:t>blur</a:t>
            </a:r>
            <a:r>
              <a:rPr lang="fr-CA" dirty="0"/>
              <a:t>, </a:t>
            </a:r>
            <a:r>
              <a:rPr lang="fr-CA" dirty="0" err="1"/>
              <a:t>driven</a:t>
            </a:r>
            <a:r>
              <a:rPr lang="fr-CA" dirty="0"/>
              <a:t> by variance </a:t>
            </a:r>
            <a:r>
              <a:rPr lang="fr-CA" dirty="0" err="1"/>
              <a:t>from</a:t>
            </a:r>
            <a:r>
              <a:rPr lang="fr-CA" dirty="0"/>
              <a:t> temporal accumulation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AD55F7-62DC-4EBD-91A6-BF87F3B76E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42" y="151873"/>
            <a:ext cx="7807116" cy="4616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hape 115">
            <a:extLst>
              <a:ext uri="{FF2B5EF4-FFF2-40B4-BE49-F238E27FC236}">
                <a16:creationId xmlns:a16="http://schemas.microsoft.com/office/drawing/2014/main" id="{0C38C546-0098-4023-BF2D-E494E7F29ED9}"/>
              </a:ext>
            </a:extLst>
          </p:cNvPr>
          <p:cNvSpPr txBox="1"/>
          <p:nvPr/>
        </p:nvSpPr>
        <p:spPr>
          <a:xfrm>
            <a:off x="668442" y="4768715"/>
            <a:ext cx="7807116" cy="222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Hard Raytraced Shadows</a:t>
            </a:r>
            <a:endParaRPr sz="1000" i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88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F3408-1D68-4FC9-A48B-D5BE860AD8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41" y="151871"/>
            <a:ext cx="7807114" cy="4616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hape 115">
            <a:extLst>
              <a:ext uri="{FF2B5EF4-FFF2-40B4-BE49-F238E27FC236}">
                <a16:creationId xmlns:a16="http://schemas.microsoft.com/office/drawing/2014/main" id="{AD816A65-3E3A-43E3-BAF3-E5DBBA8BBE50}"/>
              </a:ext>
            </a:extLst>
          </p:cNvPr>
          <p:cNvSpPr txBox="1"/>
          <p:nvPr/>
        </p:nvSpPr>
        <p:spPr>
          <a:xfrm>
            <a:off x="668442" y="4768715"/>
            <a:ext cx="7807116" cy="222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Soft Raytraced Shadows (Unfiltered)</a:t>
            </a:r>
            <a:endParaRPr sz="1000" i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3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3BAF8-5D2F-4363-A84D-252CEE9BF8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42" y="151873"/>
            <a:ext cx="7807115" cy="4616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hape 115">
            <a:extLst>
              <a:ext uri="{FF2B5EF4-FFF2-40B4-BE49-F238E27FC236}">
                <a16:creationId xmlns:a16="http://schemas.microsoft.com/office/drawing/2014/main" id="{B896D8A4-24FE-48D7-8334-CE283A9F7C4B}"/>
              </a:ext>
            </a:extLst>
          </p:cNvPr>
          <p:cNvSpPr txBox="1"/>
          <p:nvPr/>
        </p:nvSpPr>
        <p:spPr>
          <a:xfrm>
            <a:off x="668442" y="4768715"/>
            <a:ext cx="7807116" cy="222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Soft Raytraced Shadows (Filtered)</a:t>
            </a:r>
            <a:endParaRPr sz="1000" i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81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E5161-EADA-4DF8-9309-F0B52C1433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82" y="772518"/>
            <a:ext cx="8895514" cy="3615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Shape 115">
            <a:extLst>
              <a:ext uri="{FF2B5EF4-FFF2-40B4-BE49-F238E27FC236}">
                <a16:creationId xmlns:a16="http://schemas.microsoft.com/office/drawing/2014/main" id="{E45E95CE-2EEC-4BD3-9276-7B7C331684A7}"/>
              </a:ext>
            </a:extLst>
          </p:cNvPr>
          <p:cNvSpPr txBox="1"/>
          <p:nvPr/>
        </p:nvSpPr>
        <p:spPr>
          <a:xfrm>
            <a:off x="79146" y="4449713"/>
            <a:ext cx="2963277" cy="225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sym typeface="Nunito Sans Light"/>
              </a:rPr>
              <a:t>Hard Raytraced Shadows</a:t>
            </a:r>
            <a:endParaRPr sz="1000" i="1" dirty="0">
              <a:solidFill>
                <a:schemeClr val="lt2"/>
              </a:solidFill>
            </a:endParaRPr>
          </a:p>
        </p:txBody>
      </p:sp>
      <p:sp>
        <p:nvSpPr>
          <p:cNvPr id="16" name="Shape 115">
            <a:extLst>
              <a:ext uri="{FF2B5EF4-FFF2-40B4-BE49-F238E27FC236}">
                <a16:creationId xmlns:a16="http://schemas.microsoft.com/office/drawing/2014/main" id="{C0136820-2D8B-4EC5-AA33-A70FC60C23C1}"/>
              </a:ext>
            </a:extLst>
          </p:cNvPr>
          <p:cNvSpPr txBox="1"/>
          <p:nvPr/>
        </p:nvSpPr>
        <p:spPr>
          <a:xfrm>
            <a:off x="3090360" y="4449712"/>
            <a:ext cx="2963277" cy="225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sym typeface="Nunito Sans Light"/>
              </a:rPr>
              <a:t>Soft Raytraced Shadows (Unfiltered)</a:t>
            </a:r>
            <a:endParaRPr sz="1000" i="1" dirty="0">
              <a:solidFill>
                <a:schemeClr val="lt2"/>
              </a:solidFill>
            </a:endParaRPr>
          </a:p>
        </p:txBody>
      </p:sp>
      <p:sp>
        <p:nvSpPr>
          <p:cNvPr id="17" name="Shape 115">
            <a:extLst>
              <a:ext uri="{FF2B5EF4-FFF2-40B4-BE49-F238E27FC236}">
                <a16:creationId xmlns:a16="http://schemas.microsoft.com/office/drawing/2014/main" id="{7AFC2092-1D9A-43C8-8222-2A075F72EE21}"/>
              </a:ext>
            </a:extLst>
          </p:cNvPr>
          <p:cNvSpPr txBox="1"/>
          <p:nvPr/>
        </p:nvSpPr>
        <p:spPr>
          <a:xfrm>
            <a:off x="6101573" y="4452349"/>
            <a:ext cx="2956136" cy="222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Soft Raytraced Shadows (Filtered)</a:t>
            </a:r>
            <a:endParaRPr sz="1000" i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84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11700" y="1428870"/>
            <a:ext cx="8520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25000"/>
              </a:lnSpc>
              <a:spcBef>
                <a:spcPts val="250"/>
              </a:spcBef>
              <a:buNone/>
            </a:pPr>
            <a:r>
              <a:rPr lang="en-CA" dirty="0"/>
              <a:t>What about texture level of detail?</a:t>
            </a:r>
            <a:endParaRPr lang="en"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Mipmapping [Williams 1983] is the standard method to avoid texture aliasing: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endParaRPr sz="600"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Screen-space pixel maps to approximately one texel in the mipmap hierarchy</a:t>
            </a:r>
            <a:endParaRPr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Supported by all GPUs for rasterization via </a:t>
            </a:r>
            <a:r>
              <a:rPr lang="en-CA" dirty="0"/>
              <a:t>shading </a:t>
            </a:r>
            <a:r>
              <a:rPr lang="en" dirty="0"/>
              <a:t>qua</a:t>
            </a:r>
            <a:r>
              <a:rPr lang="en-CA" dirty="0"/>
              <a:t>d and derivatives</a:t>
            </a:r>
            <a:endParaRPr dirty="0"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Level-of-Detail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1E1EFC-846C-4EF8-9E3B-2C1F1AF6FB95}"/>
              </a:ext>
            </a:extLst>
          </p:cNvPr>
          <p:cNvGrpSpPr/>
          <p:nvPr/>
        </p:nvGrpSpPr>
        <p:grpSpPr>
          <a:xfrm>
            <a:off x="866716" y="2441625"/>
            <a:ext cx="7751351" cy="1590600"/>
            <a:chOff x="850150" y="2136825"/>
            <a:chExt cx="7751351" cy="1590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04" name="Shape 204"/>
            <p:cNvGrpSpPr/>
            <p:nvPr/>
          </p:nvGrpSpPr>
          <p:grpSpPr>
            <a:xfrm>
              <a:off x="850150" y="2136825"/>
              <a:ext cx="5573400" cy="1399800"/>
              <a:chOff x="899375" y="2087125"/>
              <a:chExt cx="5573400" cy="1399800"/>
            </a:xfrm>
          </p:grpSpPr>
          <p:sp>
            <p:nvSpPr>
              <p:cNvPr id="205" name="Shape 205"/>
              <p:cNvSpPr/>
              <p:nvPr/>
            </p:nvSpPr>
            <p:spPr>
              <a:xfrm>
                <a:off x="899375" y="2087125"/>
                <a:ext cx="5573400" cy="1399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06" name="Shape 206"/>
              <p:cNvPicPr preferRelativeResize="0"/>
              <p:nvPr/>
            </p:nvPicPr>
            <p:blipFill>
              <a:blip r:embed="rId3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200" y="2304173"/>
                <a:ext cx="1365475" cy="24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Shape 207"/>
              <p:cNvPicPr preferRelativeResize="0"/>
              <p:nvPr/>
            </p:nvPicPr>
            <p:blipFill>
              <a:blip r:embed="rId4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200" y="2775451"/>
                <a:ext cx="3279099" cy="641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" name="Shape 208"/>
              <p:cNvPicPr preferRelativeResize="0"/>
              <p:nvPr/>
            </p:nvPicPr>
            <p:blipFill>
              <a:blip r:embed="rId5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92452" y="2128375"/>
                <a:ext cx="1913375" cy="13584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9" name="Shape 2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1789" y="2136825"/>
              <a:ext cx="2099712" cy="139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 txBox="1"/>
            <p:nvPr/>
          </p:nvSpPr>
          <p:spPr>
            <a:xfrm>
              <a:off x="850150" y="3536625"/>
              <a:ext cx="7751100" cy="19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1" dirty="0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Left: level-of-detail (λ), partial derivatives and the parallelogram-approximated texture-space footprint of a pixel. Right: mipmap chain</a:t>
              </a:r>
              <a:endParaRPr sz="1000" i="1" dirty="0">
                <a:solidFill>
                  <a:schemeClr val="lt2"/>
                </a:solidFill>
              </a:endParaRPr>
            </a:p>
          </p:txBody>
        </p:sp>
      </p:grpSp>
      <p:sp>
        <p:nvSpPr>
          <p:cNvPr id="15" name="Shape 63">
            <a:extLst>
              <a:ext uri="{FF2B5EF4-FFF2-40B4-BE49-F238E27FC236}">
                <a16:creationId xmlns:a16="http://schemas.microsoft.com/office/drawing/2014/main" id="{A675A4E0-82DD-4A2B-B856-C493C9288E6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“PICA </a:t>
            </a:r>
            <a:r>
              <a:rPr lang="en-CA" dirty="0" err="1"/>
              <a:t>PICA</a:t>
            </a:r>
            <a:r>
              <a:rPr lang="en-CA" dirty="0"/>
              <a:t>”</a:t>
            </a:r>
            <a:endParaRPr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538199"/>
            <a:ext cx="3749834" cy="3323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>
              <a:buNone/>
            </a:pPr>
            <a:r>
              <a:rPr lang="sv-SE" dirty="0"/>
              <a:t>Exploratory mini-game &amp; world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For our self-learning AI agents to play, not for humans </a:t>
            </a:r>
            <a:r>
              <a:rPr lang="sv-SE" dirty="0">
                <a:sym typeface="Wingdings" panose="05000000000000000000" pitchFamily="2" charset="2"/>
              </a:rPr>
              <a:t></a:t>
            </a:r>
            <a:endParaRPr lang="sv-SE" dirty="0"/>
          </a:p>
          <a:p>
            <a:pPr lvl="0"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Uses SEED’s </a:t>
            </a:r>
            <a:r>
              <a:rPr lang="sv-SE" b="1" i="1" dirty="0"/>
              <a:t>Halcyon</a:t>
            </a:r>
            <a:r>
              <a:rPr lang="sv-SE" dirty="0"/>
              <a:t> R&amp;D engine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dirty="0"/>
              <a:t>Goals</a:t>
            </a:r>
            <a:endParaRPr lang="sv-SE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sv-SE" dirty="0"/>
              <a:t>Explore hybrid raytracing with DXR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sv-SE" dirty="0"/>
              <a:t>Clean and consistent visuals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sv-SE" dirty="0"/>
              <a:t>Procedurally-generated worlds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sv-SE" dirty="0"/>
              <a:t>No precomputation</a:t>
            </a:r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5910F159-DF98-47C7-A7DE-A193914A1DC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9FE81-81F0-4369-BCE2-C40B1382D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9807" y="757022"/>
            <a:ext cx="4525765" cy="40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33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Texture Level-of-Detail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11700" y="1469136"/>
            <a:ext cx="4518903" cy="2655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No </a:t>
            </a:r>
            <a:r>
              <a:rPr lang="en-CA" dirty="0"/>
              <a:t>shading </a:t>
            </a:r>
            <a:r>
              <a:rPr lang="en" dirty="0"/>
              <a:t>quads for ray tracing!</a:t>
            </a:r>
            <a:endParaRPr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Traditional</a:t>
            </a:r>
            <a:r>
              <a:rPr lang="en-CA" dirty="0"/>
              <a:t>y</a:t>
            </a:r>
            <a:r>
              <a:rPr lang="en" dirty="0"/>
              <a:t>: </a:t>
            </a:r>
            <a:r>
              <a:rPr lang="en" i="1" dirty="0"/>
              <a:t>Ray Differentials</a:t>
            </a:r>
            <a:r>
              <a:rPr lang="en" dirty="0"/>
              <a:t> 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Estimates the footprint of a pixel by computing world-space derivatives of the ray with respect to the image plane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Wingdings" panose="05000000000000000000" pitchFamily="2" charset="2"/>
              <a:buChar char="§"/>
            </a:pPr>
            <a:r>
              <a:rPr lang="fr-CA" dirty="0"/>
              <a:t>Have to </a:t>
            </a:r>
            <a:r>
              <a:rPr lang="fr-CA" dirty="0" err="1"/>
              <a:t>differentiate</a:t>
            </a:r>
            <a:r>
              <a:rPr lang="fr-CA" dirty="0"/>
              <a:t> (</a:t>
            </a:r>
            <a:r>
              <a:rPr lang="fr-CA" dirty="0" err="1"/>
              <a:t>virtual</a:t>
            </a:r>
            <a:r>
              <a:rPr lang="fr-CA" dirty="0"/>
              <a:t> offset) rays</a:t>
            </a:r>
            <a:endParaRPr lang="en-CA"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Wingdings" panose="05000000000000000000" pitchFamily="2" charset="2"/>
              <a:buChar char="§"/>
            </a:pPr>
            <a:r>
              <a:rPr lang="en-CA" dirty="0"/>
              <a:t>H</a:t>
            </a:r>
            <a:r>
              <a:rPr lang="en" dirty="0"/>
              <a:t>eav</a:t>
            </a:r>
            <a:r>
              <a:rPr lang="en-CA" dirty="0" err="1"/>
              <a:t>ier</a:t>
            </a:r>
            <a:r>
              <a:rPr lang="en" dirty="0"/>
              <a:t> payload (12 </a:t>
            </a:r>
            <a:r>
              <a:rPr lang="en-CA" dirty="0"/>
              <a:t>floats) </a:t>
            </a:r>
            <a:r>
              <a:rPr lang="en" dirty="0"/>
              <a:t>for subsequent rays (can) affect performance. Optimize!</a:t>
            </a:r>
            <a:endParaRPr dirty="0"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4139840"/>
            <a:ext cx="8659200" cy="8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Alternative: always sample mip 0 with bilinear filtering (with extra samples)</a:t>
            </a:r>
            <a:endParaRPr dirty="0"/>
          </a:p>
          <a:p>
            <a:pPr lvl="1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L</a:t>
            </a:r>
            <a:r>
              <a:rPr lang="en" sz="1400" dirty="0">
                <a:latin typeface="Nunito"/>
                <a:ea typeface="Nunito"/>
                <a:cs typeface="Nunito"/>
                <a:sym typeface="Nunito"/>
              </a:rPr>
              <a:t>eads to aliasing and additional performance cost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F24141-6DB1-498D-AE9E-91AD9285918E}"/>
              </a:ext>
            </a:extLst>
          </p:cNvPr>
          <p:cNvGrpSpPr/>
          <p:nvPr/>
        </p:nvGrpSpPr>
        <p:grpSpPr>
          <a:xfrm>
            <a:off x="4902381" y="1588915"/>
            <a:ext cx="4075311" cy="2535696"/>
            <a:chOff x="4895589" y="1598222"/>
            <a:chExt cx="4075311" cy="25356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0" name="Shape 220"/>
            <p:cNvSpPr txBox="1"/>
            <p:nvPr/>
          </p:nvSpPr>
          <p:spPr>
            <a:xfrm>
              <a:off x="4911677" y="3890839"/>
              <a:ext cx="4059223" cy="243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1" dirty="0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Ray Differentials [Igehy99]</a:t>
              </a:r>
              <a:endParaRPr sz="1000" i="1" dirty="0">
                <a:solidFill>
                  <a:schemeClr val="lt2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E8AE7-B264-4DA4-8F0C-D0873B1A2FC3}"/>
                </a:ext>
              </a:extLst>
            </p:cNvPr>
            <p:cNvSpPr/>
            <p:nvPr/>
          </p:nvSpPr>
          <p:spPr>
            <a:xfrm>
              <a:off x="4895589" y="1598222"/>
              <a:ext cx="4059223" cy="2304064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06A7FE-F293-4BA3-ADEB-65941F219265}"/>
                </a:ext>
              </a:extLst>
            </p:cNvPr>
            <p:cNvGrpSpPr/>
            <p:nvPr/>
          </p:nvGrpSpPr>
          <p:grpSpPr>
            <a:xfrm>
              <a:off x="5018178" y="1712090"/>
              <a:ext cx="3727317" cy="2049201"/>
              <a:chOff x="3001791" y="1501240"/>
              <a:chExt cx="4943408" cy="27177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Oval 3">
                <a:extLst>
                  <a:ext uri="{FF2B5EF4-FFF2-40B4-BE49-F238E27FC236}">
                    <a16:creationId xmlns:a16="http://schemas.microsoft.com/office/drawing/2014/main" id="{0BF3690F-97FC-48D1-B6D0-38917FF20CD1}"/>
                  </a:ext>
                </a:extLst>
              </p:cNvPr>
              <p:cNvSpPr/>
              <p:nvPr/>
            </p:nvSpPr>
            <p:spPr>
              <a:xfrm>
                <a:off x="4181170" y="1501240"/>
                <a:ext cx="3379254" cy="793751"/>
              </a:xfrm>
              <a:custGeom>
                <a:avLst/>
                <a:gdLst>
                  <a:gd name="connsiteX0" fmla="*/ 0 w 3352800"/>
                  <a:gd name="connsiteY0" fmla="*/ 793750 h 1587500"/>
                  <a:gd name="connsiteX1" fmla="*/ 1676400 w 3352800"/>
                  <a:gd name="connsiteY1" fmla="*/ 0 h 1587500"/>
                  <a:gd name="connsiteX2" fmla="*/ 3352800 w 3352800"/>
                  <a:gd name="connsiteY2" fmla="*/ 793750 h 1587500"/>
                  <a:gd name="connsiteX3" fmla="*/ 1676400 w 3352800"/>
                  <a:gd name="connsiteY3" fmla="*/ 1587500 h 1587500"/>
                  <a:gd name="connsiteX4" fmla="*/ 0 w 3352800"/>
                  <a:gd name="connsiteY4" fmla="*/ 793750 h 1587500"/>
                  <a:gd name="connsiteX0" fmla="*/ 10 w 3352810"/>
                  <a:gd name="connsiteY0" fmla="*/ 187692 h 981442"/>
                  <a:gd name="connsiteX1" fmla="*/ 1657360 w 3352810"/>
                  <a:gd name="connsiteY1" fmla="*/ 216267 h 981442"/>
                  <a:gd name="connsiteX2" fmla="*/ 3352810 w 3352810"/>
                  <a:gd name="connsiteY2" fmla="*/ 187692 h 981442"/>
                  <a:gd name="connsiteX3" fmla="*/ 1676410 w 3352810"/>
                  <a:gd name="connsiteY3" fmla="*/ 981442 h 981442"/>
                  <a:gd name="connsiteX4" fmla="*/ 10 w 3352810"/>
                  <a:gd name="connsiteY4" fmla="*/ 187692 h 981442"/>
                  <a:gd name="connsiteX0" fmla="*/ 10 w 3352810"/>
                  <a:gd name="connsiteY0" fmla="*/ 187692 h 981442"/>
                  <a:gd name="connsiteX1" fmla="*/ 1657360 w 3352810"/>
                  <a:gd name="connsiteY1" fmla="*/ 216267 h 981442"/>
                  <a:gd name="connsiteX2" fmla="*/ 3352810 w 3352810"/>
                  <a:gd name="connsiteY2" fmla="*/ 187692 h 981442"/>
                  <a:gd name="connsiteX3" fmla="*/ 1676410 w 3352810"/>
                  <a:gd name="connsiteY3" fmla="*/ 981442 h 981442"/>
                  <a:gd name="connsiteX4" fmla="*/ 10 w 3352810"/>
                  <a:gd name="connsiteY4" fmla="*/ 187692 h 981442"/>
                  <a:gd name="connsiteX0" fmla="*/ 10 w 3352810"/>
                  <a:gd name="connsiteY0" fmla="*/ 187692 h 981442"/>
                  <a:gd name="connsiteX1" fmla="*/ 1657360 w 3352810"/>
                  <a:gd name="connsiteY1" fmla="*/ 216267 h 981442"/>
                  <a:gd name="connsiteX2" fmla="*/ 3352810 w 3352810"/>
                  <a:gd name="connsiteY2" fmla="*/ 187692 h 981442"/>
                  <a:gd name="connsiteX3" fmla="*/ 1676410 w 3352810"/>
                  <a:gd name="connsiteY3" fmla="*/ 981442 h 981442"/>
                  <a:gd name="connsiteX4" fmla="*/ 10 w 3352810"/>
                  <a:gd name="connsiteY4" fmla="*/ 187692 h 981442"/>
                  <a:gd name="connsiteX0" fmla="*/ 10 w 3446610"/>
                  <a:gd name="connsiteY0" fmla="*/ 50115 h 843865"/>
                  <a:gd name="connsiteX1" fmla="*/ 1657360 w 3446610"/>
                  <a:gd name="connsiteY1" fmla="*/ 78690 h 843865"/>
                  <a:gd name="connsiteX2" fmla="*/ 3352810 w 3446610"/>
                  <a:gd name="connsiteY2" fmla="*/ 50115 h 843865"/>
                  <a:gd name="connsiteX3" fmla="*/ 1676410 w 3446610"/>
                  <a:gd name="connsiteY3" fmla="*/ 843865 h 843865"/>
                  <a:gd name="connsiteX4" fmla="*/ 10 w 3446610"/>
                  <a:gd name="connsiteY4" fmla="*/ 50115 h 843865"/>
                  <a:gd name="connsiteX0" fmla="*/ 10 w 3446610"/>
                  <a:gd name="connsiteY0" fmla="*/ 50115 h 843865"/>
                  <a:gd name="connsiteX1" fmla="*/ 1657360 w 3446610"/>
                  <a:gd name="connsiteY1" fmla="*/ 78690 h 843865"/>
                  <a:gd name="connsiteX2" fmla="*/ 3352810 w 3446610"/>
                  <a:gd name="connsiteY2" fmla="*/ 50115 h 843865"/>
                  <a:gd name="connsiteX3" fmla="*/ 1676410 w 3446610"/>
                  <a:gd name="connsiteY3" fmla="*/ 843865 h 843865"/>
                  <a:gd name="connsiteX4" fmla="*/ 10 w 3446610"/>
                  <a:gd name="connsiteY4" fmla="*/ 50115 h 843865"/>
                  <a:gd name="connsiteX0" fmla="*/ 12391 w 3458991"/>
                  <a:gd name="connsiteY0" fmla="*/ 89 h 793839"/>
                  <a:gd name="connsiteX1" fmla="*/ 1669741 w 3458991"/>
                  <a:gd name="connsiteY1" fmla="*/ 28664 h 793839"/>
                  <a:gd name="connsiteX2" fmla="*/ 3365191 w 3458991"/>
                  <a:gd name="connsiteY2" fmla="*/ 89 h 793839"/>
                  <a:gd name="connsiteX3" fmla="*/ 1688791 w 3458991"/>
                  <a:gd name="connsiteY3" fmla="*/ 793839 h 793839"/>
                  <a:gd name="connsiteX4" fmla="*/ 12391 w 3458991"/>
                  <a:gd name="connsiteY4" fmla="*/ 89 h 793839"/>
                  <a:gd name="connsiteX0" fmla="*/ 24 w 3352846"/>
                  <a:gd name="connsiteY0" fmla="*/ 58796 h 852546"/>
                  <a:gd name="connsiteX1" fmla="*/ 1647849 w 3352846"/>
                  <a:gd name="connsiteY1" fmla="*/ 58796 h 852546"/>
                  <a:gd name="connsiteX2" fmla="*/ 3352824 w 3352846"/>
                  <a:gd name="connsiteY2" fmla="*/ 58796 h 852546"/>
                  <a:gd name="connsiteX3" fmla="*/ 1676424 w 3352846"/>
                  <a:gd name="connsiteY3" fmla="*/ 852546 h 852546"/>
                  <a:gd name="connsiteX4" fmla="*/ 24 w 3352846"/>
                  <a:gd name="connsiteY4" fmla="*/ 58796 h 852546"/>
                  <a:gd name="connsiteX0" fmla="*/ 13227 w 3366049"/>
                  <a:gd name="connsiteY0" fmla="*/ 58796 h 852546"/>
                  <a:gd name="connsiteX1" fmla="*/ 1661052 w 3366049"/>
                  <a:gd name="connsiteY1" fmla="*/ 58796 h 852546"/>
                  <a:gd name="connsiteX2" fmla="*/ 3366027 w 3366049"/>
                  <a:gd name="connsiteY2" fmla="*/ 58796 h 852546"/>
                  <a:gd name="connsiteX3" fmla="*/ 1689627 w 3366049"/>
                  <a:gd name="connsiteY3" fmla="*/ 852546 h 852546"/>
                  <a:gd name="connsiteX4" fmla="*/ 13227 w 3366049"/>
                  <a:gd name="connsiteY4" fmla="*/ 58796 h 852546"/>
                  <a:gd name="connsiteX0" fmla="*/ 13227 w 3379254"/>
                  <a:gd name="connsiteY0" fmla="*/ 1 h 793751"/>
                  <a:gd name="connsiteX1" fmla="*/ 1661052 w 3379254"/>
                  <a:gd name="connsiteY1" fmla="*/ 1 h 793751"/>
                  <a:gd name="connsiteX2" fmla="*/ 3366027 w 3379254"/>
                  <a:gd name="connsiteY2" fmla="*/ 1 h 793751"/>
                  <a:gd name="connsiteX3" fmla="*/ 1689627 w 3379254"/>
                  <a:gd name="connsiteY3" fmla="*/ 793751 h 793751"/>
                  <a:gd name="connsiteX4" fmla="*/ 13227 w 3379254"/>
                  <a:gd name="connsiteY4" fmla="*/ 1 h 79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9254" h="793751">
                    <a:moveTo>
                      <a:pt x="13227" y="1"/>
                    </a:moveTo>
                    <a:lnTo>
                      <a:pt x="1661052" y="1"/>
                    </a:lnTo>
                    <a:cubicBezTo>
                      <a:pt x="2586902" y="1"/>
                      <a:pt x="1665815" y="1059"/>
                      <a:pt x="3366027" y="1"/>
                    </a:cubicBezTo>
                    <a:cubicBezTo>
                      <a:pt x="3498405" y="-81"/>
                      <a:pt x="2615477" y="793751"/>
                      <a:pt x="1689627" y="793751"/>
                    </a:cubicBezTo>
                    <a:cubicBezTo>
                      <a:pt x="763777" y="793751"/>
                      <a:pt x="-119151" y="-84"/>
                      <a:pt x="13227" y="1"/>
                    </a:cubicBez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Surface</a:t>
                </a:r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lowchart: Data 4">
                <a:extLst>
                  <a:ext uri="{FF2B5EF4-FFF2-40B4-BE49-F238E27FC236}">
                    <a16:creationId xmlns:a16="http://schemas.microsoft.com/office/drawing/2014/main" id="{1B3384BF-10FC-42E4-B71E-EF1D65B8FAD4}"/>
                  </a:ext>
                </a:extLst>
              </p:cNvPr>
              <p:cNvSpPr/>
              <p:nvPr/>
            </p:nvSpPr>
            <p:spPr>
              <a:xfrm rot="15935413">
                <a:off x="3853187" y="2277371"/>
                <a:ext cx="1520988" cy="150831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66"/>
                  <a:gd name="connsiteY0" fmla="*/ 10039 h 10039"/>
                  <a:gd name="connsiteX1" fmla="*/ 2066 w 10066"/>
                  <a:gd name="connsiteY1" fmla="*/ 0 h 10039"/>
                  <a:gd name="connsiteX2" fmla="*/ 10066 w 10066"/>
                  <a:gd name="connsiteY2" fmla="*/ 0 h 10039"/>
                  <a:gd name="connsiteX3" fmla="*/ 8066 w 10066"/>
                  <a:gd name="connsiteY3" fmla="*/ 10000 h 10039"/>
                  <a:gd name="connsiteX4" fmla="*/ 0 w 10066"/>
                  <a:gd name="connsiteY4" fmla="*/ 10039 h 10039"/>
                  <a:gd name="connsiteX0" fmla="*/ 0 w 10066"/>
                  <a:gd name="connsiteY0" fmla="*/ 10039 h 10604"/>
                  <a:gd name="connsiteX1" fmla="*/ 2066 w 10066"/>
                  <a:gd name="connsiteY1" fmla="*/ 0 h 10604"/>
                  <a:gd name="connsiteX2" fmla="*/ 10066 w 10066"/>
                  <a:gd name="connsiteY2" fmla="*/ 0 h 10604"/>
                  <a:gd name="connsiteX3" fmla="*/ 8064 w 10066"/>
                  <a:gd name="connsiteY3" fmla="*/ 10604 h 10604"/>
                  <a:gd name="connsiteX4" fmla="*/ 0 w 10066"/>
                  <a:gd name="connsiteY4" fmla="*/ 10039 h 10604"/>
                  <a:gd name="connsiteX0" fmla="*/ 0 w 10024"/>
                  <a:gd name="connsiteY0" fmla="*/ 10039 h 10604"/>
                  <a:gd name="connsiteX1" fmla="*/ 2066 w 10024"/>
                  <a:gd name="connsiteY1" fmla="*/ 0 h 10604"/>
                  <a:gd name="connsiteX2" fmla="*/ 10024 w 10024"/>
                  <a:gd name="connsiteY2" fmla="*/ 579 h 10604"/>
                  <a:gd name="connsiteX3" fmla="*/ 8064 w 10024"/>
                  <a:gd name="connsiteY3" fmla="*/ 10604 h 10604"/>
                  <a:gd name="connsiteX4" fmla="*/ 0 w 10024"/>
                  <a:gd name="connsiteY4" fmla="*/ 10039 h 10604"/>
                  <a:gd name="connsiteX0" fmla="*/ 0 w 10043"/>
                  <a:gd name="connsiteY0" fmla="*/ 10015 h 10604"/>
                  <a:gd name="connsiteX1" fmla="*/ 2085 w 10043"/>
                  <a:gd name="connsiteY1" fmla="*/ 0 h 10604"/>
                  <a:gd name="connsiteX2" fmla="*/ 10043 w 10043"/>
                  <a:gd name="connsiteY2" fmla="*/ 579 h 10604"/>
                  <a:gd name="connsiteX3" fmla="*/ 8083 w 10043"/>
                  <a:gd name="connsiteY3" fmla="*/ 10604 h 10604"/>
                  <a:gd name="connsiteX4" fmla="*/ 0 w 10043"/>
                  <a:gd name="connsiteY4" fmla="*/ 10015 h 1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3" h="10604">
                    <a:moveTo>
                      <a:pt x="0" y="10015"/>
                    </a:moveTo>
                    <a:lnTo>
                      <a:pt x="2085" y="0"/>
                    </a:lnTo>
                    <a:lnTo>
                      <a:pt x="10043" y="579"/>
                    </a:lnTo>
                    <a:lnTo>
                      <a:pt x="8083" y="10604"/>
                    </a:lnTo>
                    <a:lnTo>
                      <a:pt x="0" y="10015"/>
                    </a:lnTo>
                    <a:close/>
                  </a:path>
                </a:pathLst>
              </a:custGeom>
              <a:pattFill prst="dotGrid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FA5883-A1CE-423B-9B92-DF07A5DB8E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0798" y="3025242"/>
                <a:ext cx="1114424" cy="906048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CB9EF56-94E0-40C3-B18F-B9DA6D27A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0797" y="3050669"/>
                <a:ext cx="1363198" cy="88062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99103A-6E7C-48D4-AA69-146038701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7249" y="2242604"/>
                <a:ext cx="346336" cy="63341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E65FC7B-F522-494C-91B9-BAC78EA7E0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797" y="2294991"/>
                <a:ext cx="764246" cy="34766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49C65BE-2859-4502-9C3B-5C1926565C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585" y="2642654"/>
                <a:ext cx="881458" cy="233362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A3C7947-66D5-487C-8BD7-C11ECCAEC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584" y="2876016"/>
                <a:ext cx="310624" cy="56197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4593550-D305-4F4D-83E1-5421A43AD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5043" y="2642654"/>
                <a:ext cx="310624" cy="56197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6D851FD-A35A-4441-9256-F77E69970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5043" y="2642654"/>
                <a:ext cx="764246" cy="34766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B6AD831-68A1-4BD0-AAC7-0E0B9E8FE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45222" y="3018330"/>
                <a:ext cx="302862" cy="691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FE1BE5D-6A7C-4A48-A48E-B8C9AA1A7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06551" y="2242604"/>
                <a:ext cx="309449" cy="255587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7B10103-4575-4E75-BA44-A704AA6BD3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45223" y="2498191"/>
                <a:ext cx="651402" cy="52308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3D14D5C-D025-46BA-84D7-57B25471E46C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 flipH="1">
                <a:off x="5261202" y="2294991"/>
                <a:ext cx="609595" cy="39687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6DDE29F-4C61-4C3A-9473-586E5C74D5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3995" y="2691866"/>
                <a:ext cx="560192" cy="35483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1DDEAE5-6288-44A7-818B-E488492B38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2682" y="2990318"/>
                <a:ext cx="446607" cy="21431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1C0706-128C-4E74-8CDE-624EF26ABD0D}"/>
                  </a:ext>
                </a:extLst>
              </p:cNvPr>
              <p:cNvSpPr txBox="1"/>
              <p:nvPr/>
            </p:nvSpPr>
            <p:spPr>
              <a:xfrm>
                <a:off x="6517831" y="2365056"/>
                <a:ext cx="6751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P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 + </a:t>
                </a: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768EF95-1123-45EE-86C7-E03060256DD9}"/>
                  </a:ext>
                </a:extLst>
              </p:cNvPr>
              <p:cNvSpPr txBox="1"/>
              <p:nvPr/>
            </p:nvSpPr>
            <p:spPr>
              <a:xfrm>
                <a:off x="7281235" y="2725186"/>
                <a:ext cx="66396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 + </a:t>
                </a: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2BCB16-45E2-4185-BA6C-075205B3D8A0}"/>
                  </a:ext>
                </a:extLst>
              </p:cNvPr>
              <p:cNvSpPr txBox="1"/>
              <p:nvPr/>
            </p:nvSpPr>
            <p:spPr>
              <a:xfrm>
                <a:off x="5333678" y="2764414"/>
                <a:ext cx="3946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P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90B4AE6-19FA-42D7-AF6D-B2FADE371AE0}"/>
                  </a:ext>
                </a:extLst>
              </p:cNvPr>
              <p:cNvSpPr txBox="1"/>
              <p:nvPr/>
            </p:nvSpPr>
            <p:spPr>
              <a:xfrm>
                <a:off x="7002597" y="3077671"/>
                <a:ext cx="4796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F9EDA4-4102-4657-9D28-C9826E3059CE}"/>
                  </a:ext>
                </a:extLst>
              </p:cNvPr>
              <p:cNvSpPr txBox="1"/>
              <p:nvPr/>
            </p:nvSpPr>
            <p:spPr>
              <a:xfrm>
                <a:off x="6002060" y="2742324"/>
                <a:ext cx="46679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P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6ED48C-30AF-4C1C-9C14-F3DFD0B4FE18}"/>
                  </a:ext>
                </a:extLst>
              </p:cNvPr>
              <p:cNvSpPr txBox="1"/>
              <p:nvPr/>
            </p:nvSpPr>
            <p:spPr>
              <a:xfrm>
                <a:off x="6634478" y="3135979"/>
                <a:ext cx="4074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C95D36-93EC-405A-B41E-5FC3C3B3CD26}"/>
                  </a:ext>
                </a:extLst>
              </p:cNvPr>
              <p:cNvSpPr txBox="1"/>
              <p:nvPr/>
            </p:nvSpPr>
            <p:spPr>
              <a:xfrm>
                <a:off x="5870607" y="3394266"/>
                <a:ext cx="4074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2" name="Graphic 61" descr="Eye">
                <a:extLst>
                  <a:ext uri="{FF2B5EF4-FFF2-40B4-BE49-F238E27FC236}">
                    <a16:creationId xmlns:a16="http://schemas.microsoft.com/office/drawing/2014/main" id="{A7D0665D-2534-4500-AE15-D79234829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01791" y="3810641"/>
                <a:ext cx="408381" cy="408381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90FFB4B-11E6-4B70-B7D3-D627A280A32F}"/>
                  </a:ext>
                </a:extLst>
              </p:cNvPr>
              <p:cNvSpPr txBox="1"/>
              <p:nvPr/>
            </p:nvSpPr>
            <p:spPr>
              <a:xfrm>
                <a:off x="4445222" y="3592183"/>
                <a:ext cx="24237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9ABADAA-2A6E-4D3D-974B-4C404BE0BC70}"/>
                  </a:ext>
                </a:extLst>
              </p:cNvPr>
              <p:cNvSpPr txBox="1"/>
              <p:nvPr/>
            </p:nvSpPr>
            <p:spPr>
              <a:xfrm>
                <a:off x="3619540" y="2769865"/>
                <a:ext cx="24558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y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A55EF87-F802-4978-A999-6877B5477DFA}"/>
                  </a:ext>
                </a:extLst>
              </p:cNvPr>
              <p:cNvSpPr txBox="1"/>
              <p:nvPr/>
            </p:nvSpPr>
            <p:spPr>
              <a:xfrm>
                <a:off x="3092936" y="3530386"/>
                <a:ext cx="4074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R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8E5ECB-FFF4-4FD0-9AA0-F00F12E9FD78}"/>
                  </a:ext>
                </a:extLst>
              </p:cNvPr>
              <p:cNvSpPr txBox="1"/>
              <p:nvPr/>
            </p:nvSpPr>
            <p:spPr>
              <a:xfrm>
                <a:off x="3414356" y="3784302"/>
                <a:ext cx="65594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R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 + </a:t>
                </a: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9A46A93-CA84-4566-91AE-62F07D2817FD}"/>
                  </a:ext>
                </a:extLst>
              </p:cNvPr>
              <p:cNvSpPr txBox="1"/>
              <p:nvPr/>
            </p:nvSpPr>
            <p:spPr>
              <a:xfrm>
                <a:off x="4492179" y="2767194"/>
                <a:ext cx="3145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" name="Shape 63">
            <a:extLst>
              <a:ext uri="{FF2B5EF4-FFF2-40B4-BE49-F238E27FC236}">
                <a16:creationId xmlns:a16="http://schemas.microsoft.com/office/drawing/2014/main" id="{436C076E-BB64-439C-8C72-179FE19F84F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Texture Level-of-Detail</a:t>
            </a:r>
            <a:endParaRPr dirty="0"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11699" y="1538200"/>
            <a:ext cx="5899049" cy="3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</a:pPr>
            <a:r>
              <a:rPr lang="en-CA" dirty="0"/>
              <a:t>Together w</a:t>
            </a:r>
            <a:r>
              <a:rPr lang="en" dirty="0"/>
              <a:t>ith 		            Research, </a:t>
            </a:r>
            <a:r>
              <a:rPr lang="en-CA" dirty="0"/>
              <a:t>we </a:t>
            </a:r>
            <a:r>
              <a:rPr lang="en" dirty="0"/>
              <a:t>developed a </a:t>
            </a:r>
            <a:r>
              <a:rPr lang="en-CA" dirty="0"/>
              <a:t>texture </a:t>
            </a:r>
            <a:r>
              <a:rPr lang="en" dirty="0"/>
              <a:t>LOD technique </a:t>
            </a:r>
            <a:r>
              <a:rPr lang="en-CA" dirty="0"/>
              <a:t>for raytracing:</a:t>
            </a:r>
            <a:endParaRPr lang="en"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endParaRPr lang="en"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Heuristic based on </a:t>
            </a:r>
            <a:r>
              <a:rPr lang="en" b="1" i="1" dirty="0">
                <a:latin typeface="Nunito Sans"/>
                <a:ea typeface="Nunito Sans"/>
                <a:cs typeface="Nunito Sans"/>
                <a:sym typeface="Nunito Sans"/>
              </a:rPr>
              <a:t>triangle properties</a:t>
            </a:r>
            <a:r>
              <a:rPr lang="en" dirty="0"/>
              <a:t>, a </a:t>
            </a:r>
            <a:r>
              <a:rPr lang="en" b="1" i="1" dirty="0">
                <a:latin typeface="Nunito Sans"/>
                <a:ea typeface="Nunito Sans"/>
                <a:cs typeface="Nunito Sans"/>
                <a:sym typeface="Nunito Sans"/>
              </a:rPr>
              <a:t>curvature estimate</a:t>
            </a:r>
            <a:r>
              <a:rPr lang="en" dirty="0"/>
              <a:t>, </a:t>
            </a:r>
            <a:r>
              <a:rPr lang="en" b="1" i="1" dirty="0">
                <a:latin typeface="Nunito Sans"/>
                <a:ea typeface="Nunito Sans"/>
                <a:cs typeface="Nunito Sans"/>
                <a:sym typeface="Nunito Sans"/>
              </a:rPr>
              <a:t>distance</a:t>
            </a:r>
            <a:r>
              <a:rPr lang="en" dirty="0"/>
              <a:t>, and </a:t>
            </a:r>
            <a:r>
              <a:rPr lang="en" b="1" i="1" dirty="0">
                <a:latin typeface="Nunito Sans"/>
                <a:ea typeface="Nunito Sans"/>
                <a:cs typeface="Nunito Sans"/>
                <a:sym typeface="Nunito Sans"/>
              </a:rPr>
              <a:t>incident angle</a:t>
            </a:r>
            <a:r>
              <a:rPr lang="en" i="1" dirty="0"/>
              <a:t> </a:t>
            </a:r>
            <a:endParaRPr i="1" dirty="0"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S</a:t>
            </a:r>
            <a:r>
              <a:rPr lang="en" dirty="0"/>
              <a:t>imilar quality to </a:t>
            </a:r>
            <a:r>
              <a:rPr lang="en" i="1" dirty="0"/>
              <a:t>ray differentials</a:t>
            </a:r>
            <a:r>
              <a:rPr lang="en" dirty="0"/>
              <a:t> </a:t>
            </a:r>
            <a:r>
              <a:rPr lang="en-CA" dirty="0"/>
              <a:t>with single </a:t>
            </a:r>
            <a:r>
              <a:rPr lang="en" dirty="0"/>
              <a:t>trilinear lookup</a:t>
            </a: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Single value stored in the payload for subsequent rays</a:t>
            </a:r>
            <a:endParaRPr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endParaRPr lang="en"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Upcoming publication by:</a:t>
            </a:r>
            <a:endParaRPr dirty="0"/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i="1" dirty="0"/>
              <a:t>Tomas Akenine-Möller (NV), Magnus Andersson (NV), Colin Barré-Brisebois (EA), Jim Nilsson (NV), Robert Toth (NV)</a:t>
            </a:r>
            <a:endParaRPr i="1" dirty="0"/>
          </a:p>
        </p:txBody>
      </p:sp>
      <p:grpSp>
        <p:nvGrpSpPr>
          <p:cNvPr id="229" name="Shape 229"/>
          <p:cNvGrpSpPr/>
          <p:nvPr/>
        </p:nvGrpSpPr>
        <p:grpSpPr>
          <a:xfrm>
            <a:off x="6316025" y="1447500"/>
            <a:ext cx="2625300" cy="3525700"/>
            <a:chOff x="6316025" y="1447500"/>
            <a:chExt cx="2625300" cy="3525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0" name="Shape 2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16025" y="1447500"/>
              <a:ext cx="2625174" cy="330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316025" y="4782400"/>
              <a:ext cx="2625300" cy="19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i="1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Ground Truth, Ray Differentials, Ours, Mip0</a:t>
              </a:r>
              <a:endParaRPr sz="1000" i="1">
                <a:solidFill>
                  <a:schemeClr val="lt2"/>
                </a:solidFill>
              </a:endParaRPr>
            </a:p>
          </p:txBody>
        </p:sp>
      </p:grpSp>
      <p:sp>
        <p:nvSpPr>
          <p:cNvPr id="12" name="Shape 63">
            <a:extLst>
              <a:ext uri="{FF2B5EF4-FFF2-40B4-BE49-F238E27FC236}">
                <a16:creationId xmlns:a16="http://schemas.microsoft.com/office/drawing/2014/main" id="{15116D02-C3D9-4220-AAA2-0A4B15ADE3FE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A53C5-E0B1-45F9-A24F-B7FE00DA17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37" y="1577897"/>
            <a:ext cx="1807412" cy="3898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9FEC6-DB09-4FE2-8F1A-6278F34CE2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A6C0C0-6DBA-4D11-B799-9E598DA418CB}"/>
              </a:ext>
            </a:extLst>
          </p:cNvPr>
          <p:cNvSpPr/>
          <p:nvPr/>
        </p:nvSpPr>
        <p:spPr>
          <a:xfrm>
            <a:off x="-832050" y="-1"/>
            <a:ext cx="7850070" cy="51435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  <a:lumMod val="0"/>
                </a:schemeClr>
              </a:gs>
              <a:gs pos="86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sv-S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Summary</a:t>
            </a:r>
            <a:endParaRPr dirty="0"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311699" y="1538200"/>
            <a:ext cx="5423245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Just the beginning – important new tool going forward</a:t>
            </a:r>
          </a:p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Unified API – easy to experiment and integrate</a:t>
            </a:r>
          </a:p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sv-SE" dirty="0"/>
              <a:t>Flexible but complex tradeoffs - noise vs ghosting vs perf</a:t>
            </a:r>
          </a:p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US" dirty="0"/>
              <a:t>Can enable very high quality cinematic visuals</a:t>
            </a:r>
            <a:endParaRPr lang="sv-SE" dirty="0"/>
          </a:p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sv-SE" dirty="0"/>
              <a:t>Lots more to explore – perf, raster vs trace, sparse render, denoising, new techniques</a:t>
            </a:r>
            <a:br>
              <a:rPr lang="en" dirty="0"/>
            </a:br>
            <a:endParaRPr sz="800" dirty="0"/>
          </a:p>
        </p:txBody>
      </p:sp>
      <p:sp>
        <p:nvSpPr>
          <p:cNvPr id="299" name="Shape 299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</a:t>
            </a:r>
            <a:endParaRPr dirty="0"/>
          </a:p>
        </p:txBody>
      </p:sp>
      <p:sp>
        <p:nvSpPr>
          <p:cNvPr id="5" name="Shape 257">
            <a:extLst>
              <a:ext uri="{FF2B5EF4-FFF2-40B4-BE49-F238E27FC236}">
                <a16:creationId xmlns:a16="http://schemas.microsoft.com/office/drawing/2014/main" id="{8BAED54E-6933-4141-AAD3-EA3E72C96963}"/>
              </a:ext>
            </a:extLst>
          </p:cNvPr>
          <p:cNvSpPr txBox="1">
            <a:spLocks/>
          </p:cNvSpPr>
          <p:nvPr/>
        </p:nvSpPr>
        <p:spPr>
          <a:xfrm>
            <a:off x="311700" y="281775"/>
            <a:ext cx="6253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tabLst/>
              <a:defRPr/>
            </a:pPr>
            <a:r>
              <a:rPr kumimoji="0" lang="en-CA" sz="11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sym typeface="Nunito Sans Light"/>
              </a:rPr>
              <a:t>S E </a:t>
            </a:r>
            <a:r>
              <a:rPr kumimoji="0" lang="en-CA" sz="1100" b="0" i="0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sym typeface="Nunito Sans Light"/>
              </a:rPr>
              <a:t>E</a:t>
            </a:r>
            <a:r>
              <a:rPr kumimoji="0" lang="en-CA" sz="11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sym typeface="Nunito Sans Light"/>
              </a:rPr>
              <a:t> D  //  Shiny Pixels and Beyond: Rendering Research at SEED</a:t>
            </a:r>
          </a:p>
        </p:txBody>
      </p:sp>
    </p:spTree>
    <p:extLst>
      <p:ext uri="{BB962C8B-B14F-4D97-AF65-F5344CB8AC3E}">
        <p14:creationId xmlns:p14="http://schemas.microsoft.com/office/powerpoint/2010/main" val="2590445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 @ GDC 2018</a:t>
            </a:r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85206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r>
              <a:rPr lang="en" b="1" dirty="0">
                <a:latin typeface="Nunito Sans"/>
                <a:ea typeface="Nunito Sans"/>
                <a:cs typeface="Nunito Sans"/>
                <a:sym typeface="Nunito Sans"/>
              </a:rPr>
              <a:t>DirectX: Evolving Microsoft's Graphics Platform (presented by Microsoft)</a:t>
            </a:r>
            <a:endParaRPr b="1" dirty="0">
              <a:latin typeface="Nunito Sans"/>
              <a:ea typeface="Nunito Sans"/>
              <a:cs typeface="Nunito Sans"/>
              <a:sym typeface="Nunito Sans"/>
            </a:endParaRPr>
          </a:p>
          <a:p>
            <a:pPr lvl="1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Johan Andersson and Colin Barré-Brisebois</a:t>
            </a:r>
            <a:endParaRPr lang="en-CA" dirty="0"/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Content will be available online soon at www.ea.com/seed</a:t>
            </a:r>
            <a:br>
              <a:rPr lang="en-CA" dirty="0"/>
            </a:br>
            <a:endParaRPr lang="en-CA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b="1" dirty="0">
                <a:latin typeface="Nunito Sans"/>
                <a:ea typeface="Nunito Sans"/>
                <a:cs typeface="Nunito Sans"/>
                <a:sym typeface="Nunito Sans"/>
              </a:rPr>
              <a:t>Deep Learning - Beyond the Hype</a:t>
            </a:r>
            <a:endParaRPr b="1" dirty="0">
              <a:latin typeface="Nunito Sans"/>
              <a:ea typeface="Nunito Sans"/>
              <a:cs typeface="Nunito Sans"/>
              <a:sym typeface="Nunito Sans"/>
            </a:endParaRPr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Magnus Nordin</a:t>
            </a:r>
            <a:endParaRPr dirty="0"/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Room 2016, West Hall, Thursday, March 22nd, 11:30am - 12:30pm</a:t>
            </a:r>
            <a:br>
              <a:rPr lang="en" dirty="0"/>
            </a:br>
            <a:endParaRPr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b="1" dirty="0">
                <a:latin typeface="Nunito Sans"/>
                <a:ea typeface="Nunito Sans"/>
                <a:cs typeface="Nunito Sans"/>
                <a:sym typeface="Nunito Sans"/>
              </a:rPr>
              <a:t>Creativity of Rules and Patterns: Designing Procedural Systems</a:t>
            </a:r>
            <a:endParaRPr b="1" dirty="0">
              <a:latin typeface="Nunito Sans"/>
              <a:ea typeface="Nunito Sans"/>
              <a:cs typeface="Nunito Sans"/>
              <a:sym typeface="Nunito Sans"/>
            </a:endParaRPr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Anastasia Opara</a:t>
            </a:r>
            <a:endParaRPr dirty="0"/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GDC Show Floor, Thursday, March 22nd, 12:30PM-1:00PM and </a:t>
            </a:r>
            <a:br>
              <a:rPr lang="en" dirty="0"/>
            </a:br>
            <a:r>
              <a:rPr lang="en" dirty="0"/>
              <a:t>Friday, March 23rd @ 11:00AM-11:30AM</a:t>
            </a:r>
            <a:endParaRPr dirty="0"/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075" y="4210526"/>
            <a:ext cx="2045326" cy="82841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784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Thanks</a:t>
            </a:r>
            <a:endParaRPr dirty="0"/>
          </a:p>
        </p:txBody>
      </p:sp>
      <p:sp>
        <p:nvSpPr>
          <p:cNvPr id="12" name="Shape 129">
            <a:extLst>
              <a:ext uri="{FF2B5EF4-FFF2-40B4-BE49-F238E27FC236}">
                <a16:creationId xmlns:a16="http://schemas.microsoft.com/office/drawing/2014/main" id="{C11CBCA4-2B35-425D-9E4C-42923B14C62E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  <p:sp>
        <p:nvSpPr>
          <p:cNvPr id="8" name="Shape 272">
            <a:extLst>
              <a:ext uri="{FF2B5EF4-FFF2-40B4-BE49-F238E27FC236}">
                <a16:creationId xmlns:a16="http://schemas.microsoft.com/office/drawing/2014/main" id="{6D7A2BDA-CD0C-4630-82C5-BB7973F06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7200"/>
            <a:ext cx="2387100" cy="3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b="1" dirty="0"/>
              <a:t>SEED</a:t>
            </a:r>
            <a:endParaRPr lang="sv-SE" b="1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Joakim Bergdahl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Ken Brown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Dean Calver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Dirk de la Hunt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Jenna Frisk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Paul Greveson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Henrik Halen</a:t>
            </a:r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Effeli Holst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Andrew Lauritzen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Magnus Nordin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15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Niklas Nummelin</a:t>
            </a:r>
            <a:endParaRPr sz="1200" dirty="0"/>
          </a:p>
        </p:txBody>
      </p:sp>
      <p:sp>
        <p:nvSpPr>
          <p:cNvPr id="9" name="Shape 274">
            <a:extLst>
              <a:ext uri="{FF2B5EF4-FFF2-40B4-BE49-F238E27FC236}">
                <a16:creationId xmlns:a16="http://schemas.microsoft.com/office/drawing/2014/main" id="{7435EA3A-7D5A-423D-9C9F-F8F5DF35ED43}"/>
              </a:ext>
            </a:extLst>
          </p:cNvPr>
          <p:cNvSpPr txBox="1">
            <a:spLocks/>
          </p:cNvSpPr>
          <p:nvPr/>
        </p:nvSpPr>
        <p:spPr>
          <a:xfrm>
            <a:off x="2559125" y="1504250"/>
            <a:ext cx="2387100" cy="3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Sans Light"/>
              <a:buChar char="▶"/>
              <a:defRPr sz="1800" b="0" i="0" u="none" strike="noStrike" cap="none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Anastasia Opara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Kristoffer Sjöö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Tomasz Stachowiak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Ida Winterhaven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Graham Wihlidal</a:t>
            </a:r>
          </a:p>
          <a:p>
            <a:pPr marL="457200" marR="0" lvl="0" indent="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Sans Light"/>
              <a:buNone/>
              <a:tabLst/>
              <a:defRPr/>
            </a:pPr>
            <a:endParaRPr kumimoji="0" lang="en-CA" sz="12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Nunito Sans Light"/>
              <a:sym typeface="Nunito Sans Light"/>
            </a:endParaRPr>
          </a:p>
        </p:txBody>
      </p:sp>
      <p:sp>
        <p:nvSpPr>
          <p:cNvPr id="10" name="Shape 274">
            <a:extLst>
              <a:ext uri="{FF2B5EF4-FFF2-40B4-BE49-F238E27FC236}">
                <a16:creationId xmlns:a16="http://schemas.microsoft.com/office/drawing/2014/main" id="{9AFF381C-C91F-4043-9DCC-C466712A12DD}"/>
              </a:ext>
            </a:extLst>
          </p:cNvPr>
          <p:cNvSpPr txBox="1">
            <a:spLocks/>
          </p:cNvSpPr>
          <p:nvPr/>
        </p:nvSpPr>
        <p:spPr>
          <a:xfrm>
            <a:off x="2628963" y="2838525"/>
            <a:ext cx="2387100" cy="3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Ø"/>
              <a:defRPr sz="1800" b="0" i="0" u="none" strike="noStrike" cap="none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1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 Sans Light"/>
                <a:sym typeface="Nunito Sans Light"/>
              </a:rPr>
              <a:t>Microsoft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Chas Boyd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Ivan Nevraev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15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Amar Patel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15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Matt Sandy</a:t>
            </a:r>
          </a:p>
        </p:txBody>
      </p:sp>
      <p:sp>
        <p:nvSpPr>
          <p:cNvPr id="7" name="Shape 273">
            <a:extLst>
              <a:ext uri="{FF2B5EF4-FFF2-40B4-BE49-F238E27FC236}">
                <a16:creationId xmlns:a16="http://schemas.microsoft.com/office/drawing/2014/main" id="{08723A04-D9DF-42C1-B8B1-2C7ED164002E}"/>
              </a:ext>
            </a:extLst>
          </p:cNvPr>
          <p:cNvSpPr txBox="1">
            <a:spLocks/>
          </p:cNvSpPr>
          <p:nvPr/>
        </p:nvSpPr>
        <p:spPr>
          <a:xfrm>
            <a:off x="4946225" y="1231975"/>
            <a:ext cx="3193500" cy="30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Ø"/>
              <a:defRPr sz="1800" b="0" i="0" u="none" strike="noStrike" cap="none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1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 Sans Light"/>
                <a:sym typeface="Nunito Sans Light"/>
              </a:rPr>
              <a:t>NVIDIA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Tomas </a:t>
            </a:r>
            <a:r>
              <a: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Akenine-Möller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Nir Benty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Jiho Choi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Peter Harrison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Alex Hyder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Jon Jansen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Aaron Lefohn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Ignacio Llamas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Henry Moreton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15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Martin Stich</a:t>
            </a:r>
          </a:p>
        </p:txBody>
      </p:sp>
    </p:spTree>
    <p:extLst>
      <p:ext uri="{BB962C8B-B14F-4D97-AF65-F5344CB8AC3E}">
        <p14:creationId xmlns:p14="http://schemas.microsoft.com/office/powerpoint/2010/main" val="313324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References</a:t>
            </a:r>
            <a:endParaRPr dirty="0"/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311700" y="1326942"/>
            <a:ext cx="85206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US" sz="1400" b="1" dirty="0"/>
              <a:t>[Harmer 2018] </a:t>
            </a:r>
            <a:r>
              <a:rPr lang="en-US" sz="1400" dirty="0"/>
              <a:t>Jack Harmer, Linus </a:t>
            </a:r>
            <a:r>
              <a:rPr lang="en-US" sz="1400" dirty="0" err="1"/>
              <a:t>Gisslén</a:t>
            </a:r>
            <a:r>
              <a:rPr lang="en-US" sz="1400" dirty="0"/>
              <a:t>, Henrik Holst, Joakim Bergdahl, Tom Olsson, Kristoffer Sjöö and Magnus Nordin“ Imitation Learning with Concurrent Actions in 3D Games”.  </a:t>
            </a:r>
            <a:r>
              <a:rPr lang="en-US" sz="1400" dirty="0">
                <a:hlinkClick r:id="rId4"/>
              </a:rPr>
              <a:t>available online</a:t>
            </a:r>
            <a:endParaRPr lang="en-CA" sz="1400" b="1" dirty="0">
              <a:latin typeface="Nunito Sans"/>
              <a:ea typeface="Nunito Sans"/>
              <a:cs typeface="Nunito Sans"/>
              <a:sym typeface="Nunito Sans"/>
            </a:endParaRPr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>
                <a:latin typeface="Nunito Sans"/>
                <a:ea typeface="Nunito Sans"/>
                <a:cs typeface="Nunito Sans"/>
                <a:sym typeface="Nunito Sans"/>
              </a:rPr>
              <a:t>[Barr</a:t>
            </a:r>
            <a:r>
              <a:rPr lang="fr-CA" sz="1400" b="1" dirty="0">
                <a:latin typeface="Nunito Sans"/>
                <a:ea typeface="Nunito Sans"/>
                <a:cs typeface="Nunito Sans"/>
                <a:sym typeface="Nunito Sans"/>
              </a:rPr>
              <a:t>é-Brisebois 2011</a:t>
            </a:r>
            <a:r>
              <a:rPr lang="en-CA" sz="1400" b="1" dirty="0">
                <a:latin typeface="Nunito Sans"/>
                <a:ea typeface="Nunito Sans"/>
                <a:cs typeface="Nunito Sans"/>
                <a:sym typeface="Nunito Sans"/>
              </a:rPr>
              <a:t>]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Barr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é-Brisebois, Colin and Bouchard, Marc.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“Approximating Translucency for a Fast, Cheap and Convincing Subsurface Scattering Look”,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available online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.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 </a:t>
            </a:r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>
                <a:latin typeface="Nunito Sans"/>
                <a:ea typeface="Nunito Sans"/>
                <a:cs typeface="Nunito Sans"/>
                <a:sym typeface="Nunito Sans"/>
              </a:rPr>
              <a:t>[</a:t>
            </a:r>
            <a:r>
              <a:rPr lang="fr-CA" sz="1400" b="1" dirty="0">
                <a:latin typeface="Nunito Sans"/>
                <a:sym typeface="Nunito Sans"/>
              </a:rPr>
              <a:t>Barré-Brisebois 2017]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Barr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é-Brisebois, Colin. </a:t>
            </a:r>
            <a:r>
              <a:rPr lang="en-CA" sz="1400" dirty="0"/>
              <a:t>“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A Certain </a:t>
            </a:r>
            <a:r>
              <a:rPr lang="fr-CA" sz="1400" dirty="0" err="1">
                <a:latin typeface="Nunito Sans"/>
                <a:ea typeface="Nunito Sans"/>
                <a:cs typeface="Nunito Sans"/>
                <a:sym typeface="Nunito Sans"/>
              </a:rPr>
              <a:t>Slant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 of Light: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Past, Present and Future Challenges of Global Illumination in Games”,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available online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.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lang="fr-CA" sz="1400" dirty="0">
              <a:latin typeface="Nunito Sans"/>
              <a:sym typeface="Nunito Sans"/>
            </a:endParaRPr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/>
              <a:t>[</a:t>
            </a:r>
            <a:r>
              <a:rPr lang="en-CA" sz="1400" b="1" dirty="0" err="1"/>
              <a:t>Igehy</a:t>
            </a:r>
            <a:r>
              <a:rPr lang="en-CA" sz="1400" b="1" dirty="0"/>
              <a:t> 1999] </a:t>
            </a:r>
            <a:r>
              <a:rPr lang="en-CA" sz="1400" dirty="0" err="1"/>
              <a:t>Igehy</a:t>
            </a:r>
            <a:r>
              <a:rPr lang="en-CA" sz="1400" dirty="0"/>
              <a:t>, Homan. “Tracing Ray Differentials”, </a:t>
            </a:r>
            <a:r>
              <a:rPr lang="en-CA" sz="1400" dirty="0">
                <a:hlinkClick r:id="rId7"/>
              </a:rPr>
              <a:t>available online</a:t>
            </a:r>
            <a:r>
              <a:rPr lang="en-CA" sz="1400" dirty="0"/>
              <a:t>.</a:t>
            </a:r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/>
              <a:t>[PBRT] </a:t>
            </a:r>
            <a:r>
              <a:rPr lang="en-CA" sz="1400" dirty="0"/>
              <a:t>Pharr, Matt. Jakob, Wenzel and Humphreys, Greg. “Physically Based Rendering”, Book, </a:t>
            </a:r>
            <a:r>
              <a:rPr lang="en-CA" sz="1400" dirty="0">
                <a:hlinkClick r:id="rId8"/>
              </a:rPr>
              <a:t>http://www.pbrt.org/</a:t>
            </a:r>
            <a:r>
              <a:rPr lang="en-CA" sz="1400" dirty="0"/>
              <a:t>.</a:t>
            </a:r>
            <a:endParaRPr lang="en-CA" sz="1400" b="1" dirty="0"/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/>
              <a:t>[</a:t>
            </a:r>
            <a:r>
              <a:rPr lang="en-CA" sz="1400" b="1" dirty="0" err="1"/>
              <a:t>Schied</a:t>
            </a:r>
            <a:r>
              <a:rPr lang="en-CA" sz="1400" b="1" dirty="0"/>
              <a:t> 2017] </a:t>
            </a:r>
            <a:r>
              <a:rPr lang="en-CA" sz="1400" dirty="0" err="1"/>
              <a:t>Schied</a:t>
            </a:r>
            <a:r>
              <a:rPr lang="en-CA" sz="1400" dirty="0"/>
              <a:t>, Christoph et. Al. “Spatiotemporal Variance-Guided Filtering: Real-Time Reconstruction for Path-Traced Global Illumination”, NVIDIA Research, </a:t>
            </a:r>
            <a:r>
              <a:rPr lang="en-CA" sz="1400" dirty="0">
                <a:hlinkClick r:id="rId9"/>
              </a:rPr>
              <a:t>available online</a:t>
            </a:r>
            <a:r>
              <a:rPr lang="en-CA" sz="1400" dirty="0"/>
              <a:t>.</a:t>
            </a:r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fr-CA" sz="1400" b="1" dirty="0">
                <a:latin typeface="Nunito Sans"/>
                <a:sym typeface="Nunito Sans"/>
              </a:rPr>
              <a:t>[Stachowiak 2015] </a:t>
            </a:r>
            <a:r>
              <a:rPr lang="fr-CA" sz="1400" dirty="0">
                <a:latin typeface="Nunito Sans"/>
                <a:sym typeface="Nunito Sans"/>
              </a:rPr>
              <a:t>Stachowiak, Tomasz. </a:t>
            </a:r>
            <a:r>
              <a:rPr lang="en-CA" sz="1400" dirty="0"/>
              <a:t>“</a:t>
            </a:r>
            <a:r>
              <a:rPr lang="fr-CA" sz="1400" dirty="0" err="1">
                <a:latin typeface="Nunito Sans"/>
                <a:sym typeface="Nunito Sans"/>
              </a:rPr>
              <a:t>Stochastic</a:t>
            </a:r>
            <a:r>
              <a:rPr lang="fr-CA" sz="1400" dirty="0">
                <a:latin typeface="Nunito Sans"/>
                <a:sym typeface="Nunito Sans"/>
              </a:rPr>
              <a:t> Screen-Space </a:t>
            </a:r>
            <a:r>
              <a:rPr lang="fr-CA" sz="1400" dirty="0" err="1">
                <a:latin typeface="Nunito Sans"/>
                <a:sym typeface="Nunito Sans"/>
              </a:rPr>
              <a:t>Reflections</a:t>
            </a:r>
            <a:r>
              <a:rPr lang="en-CA" sz="1400" dirty="0"/>
              <a:t>”</a:t>
            </a:r>
            <a:r>
              <a:rPr lang="fr-CA" sz="1400" dirty="0">
                <a:latin typeface="Nunito Sans"/>
                <a:sym typeface="Nunito Sans"/>
              </a:rPr>
              <a:t>, </a:t>
            </a:r>
            <a:r>
              <a:rPr lang="fr-CA" sz="1400" dirty="0">
                <a:latin typeface="Nunito Sans"/>
                <a:sym typeface="Nunito Sans"/>
                <a:hlinkClick r:id="rId10"/>
              </a:rPr>
              <a:t>available online</a:t>
            </a:r>
            <a:r>
              <a:rPr lang="fr-CA" sz="1400" dirty="0">
                <a:latin typeface="Nunito Sans"/>
                <a:sym typeface="Nunito Sans"/>
              </a:rPr>
              <a:t>.</a:t>
            </a:r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/>
              <a:t>[</a:t>
            </a:r>
            <a:r>
              <a:rPr lang="en-CA" sz="1400" b="1" dirty="0" err="1"/>
              <a:t>Weidlich</a:t>
            </a:r>
            <a:r>
              <a:rPr lang="en-CA" sz="1400" b="1" dirty="0"/>
              <a:t> 2007] </a:t>
            </a:r>
            <a:r>
              <a:rPr lang="en-CA" sz="1400" dirty="0" err="1"/>
              <a:t>Weidlich</a:t>
            </a:r>
            <a:r>
              <a:rPr lang="en-CA" sz="1400" dirty="0"/>
              <a:t>, Andrea and </a:t>
            </a:r>
            <a:r>
              <a:rPr lang="en-CA" sz="1400" dirty="0" err="1"/>
              <a:t>Wilkie</a:t>
            </a:r>
            <a:r>
              <a:rPr lang="en-CA" sz="1400" dirty="0"/>
              <a:t>, Alexander. “Arbitrarily Layered Micro-Facet Surfaces”, </a:t>
            </a:r>
            <a:r>
              <a:rPr lang="en-CA" sz="1400" dirty="0">
                <a:hlinkClick r:id="rId11"/>
              </a:rPr>
              <a:t>available online</a:t>
            </a:r>
            <a:r>
              <a:rPr lang="en-CA" sz="1400" dirty="0"/>
              <a:t>.</a:t>
            </a:r>
            <a:br>
              <a:rPr lang="en-CA" sz="1400" dirty="0"/>
            </a:br>
            <a:r>
              <a:rPr lang="en-CA" sz="1400" b="1" dirty="0"/>
              <a:t>[Williams 1983] </a:t>
            </a:r>
            <a:r>
              <a:rPr lang="en-CA" sz="1400" dirty="0"/>
              <a:t>Williams, Lance. “Pyramidal </a:t>
            </a:r>
            <a:r>
              <a:rPr lang="en-CA" sz="1400" dirty="0" err="1"/>
              <a:t>Parametrics</a:t>
            </a:r>
            <a:r>
              <a:rPr lang="en-CA" sz="1400" dirty="0"/>
              <a:t>”, </a:t>
            </a:r>
            <a:r>
              <a:rPr lang="en-CA" sz="1400" dirty="0">
                <a:hlinkClick r:id="rId12"/>
              </a:rPr>
              <a:t>available online</a:t>
            </a:r>
            <a:r>
              <a:rPr lang="en-CA" sz="1400" dirty="0"/>
              <a:t>. </a:t>
            </a:r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endParaRPr lang="en-CA" b="1" dirty="0"/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endParaRPr lang="en-CA" b="1" dirty="0"/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endParaRPr b="1" dirty="0"/>
          </a:p>
        </p:txBody>
      </p:sp>
      <p:sp>
        <p:nvSpPr>
          <p:cNvPr id="266" name="Shape 266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933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1787700" y="3239524"/>
            <a:ext cx="5568600" cy="147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S E E D   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 / /    S E A R C H   F O R   E X T R A O R D I N A R Y   E X P E R I E N C E S   D I V I S I O N</a:t>
            </a:r>
            <a:b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</a:br>
            <a:endParaRPr kumimoji="0" lang="en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S t o c k h o l m   –   L o s   A n g e l e s   –   M o n t r é a l   –   R e m o t 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</a:b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w w </a:t>
            </a:r>
            <a:r>
              <a:rPr kumimoji="0" lang="en-CA" sz="9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w</a:t>
            </a: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 . e a . c o m / s e </a:t>
            </a:r>
            <a:r>
              <a:rPr kumimoji="0" lang="en-CA" sz="9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e</a:t>
            </a: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 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W e ‘ r e   H i r </a:t>
            </a:r>
            <a:r>
              <a:rPr kumimoji="0" lang="en-CA" sz="9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i</a:t>
            </a: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 n g !</a:t>
            </a:r>
            <a:endParaRPr kumimoji="0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025" y="1686775"/>
            <a:ext cx="1404875" cy="1414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8126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2323150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7810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2323150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Bonus</a:t>
            </a:r>
            <a:endParaRPr dirty="0"/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5910F159-DF98-47C7-A7DE-A193914A1DC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538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Ambient Occlusion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Shape 1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418007"/>
                <a:ext cx="5757524" cy="3030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b="1" dirty="0">
                    <a:solidFill>
                      <a:srgbClr val="99CCFF"/>
                    </a:solidFill>
                  </a:rPr>
                  <a:t>Ambient Occlusion</a:t>
                </a:r>
                <a:r>
                  <a:rPr lang="en-CA" dirty="0">
                    <a:solidFill>
                      <a:srgbClr val="99CCFF"/>
                    </a:solidFill>
                  </a:rPr>
                  <a:t> </a:t>
                </a:r>
                <a:r>
                  <a:rPr lang="en-CA" dirty="0"/>
                  <a:t>(AO) [Langer 1994] [Miller 1994] maps and scales directly with real-time ray tracing:</a:t>
                </a:r>
                <a:r>
                  <a:rPr lang="en-CA" i="1" dirty="0">
                    <a:latin typeface="Cambria Math" panose="02040503050406030204" pitchFamily="18" charset="0"/>
                  </a:rPr>
                  <a:t>           </a:t>
                </a:r>
                <a:br>
                  <a:rPr lang="en-CA" dirty="0"/>
                </a:br>
                <a:endParaRPr lang="en-CA" sz="800" dirty="0"/>
              </a:p>
              <a:p>
                <a:pPr lvl="0"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Integral of the </a:t>
                </a:r>
                <a:r>
                  <a:rPr lang="en-CA" dirty="0">
                    <a:solidFill>
                      <a:srgbClr val="00FF99"/>
                    </a:solidFill>
                  </a:rPr>
                  <a:t>visibility</a:t>
                </a:r>
                <a:r>
                  <a:rPr lang="en-CA" dirty="0"/>
                  <a:t> function over the hemisphere 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23"/>
                      </m:rPr>
                      <a:rPr lang="el-GR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for the point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CA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CA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bar>
                  </m:oMath>
                </a14:m>
                <a:r>
                  <a:rPr lang="en-CA" dirty="0"/>
                  <a:t> on a </a:t>
                </a:r>
                <a:r>
                  <a:rPr lang="en-CA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surface</a:t>
                </a:r>
                <a:r>
                  <a:rPr lang="en-CA" dirty="0"/>
                  <a:t> with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acc>
                  </m:oMath>
                </a14:m>
                <a:r>
                  <a:rPr lang="en-CA" dirty="0"/>
                  <a:t> with respect to the projected </a:t>
                </a:r>
                <a:r>
                  <a:rPr lang="en-CA" dirty="0">
                    <a:solidFill>
                      <a:srgbClr val="FF00FF"/>
                    </a:solidFill>
                  </a:rPr>
                  <a:t>solid angle</a:t>
                </a:r>
                <a:r>
                  <a:rPr lang="en-CA" dirty="0"/>
                  <a:t> </a:t>
                </a:r>
                <a:br>
                  <a:rPr lang="en-CA" dirty="0"/>
                </a:br>
                <a:endParaRPr lang="en-CA" dirty="0"/>
              </a:p>
              <a:p>
                <a:pPr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Games often approximate this in screen-space </a:t>
                </a:r>
              </a:p>
              <a:p>
                <a:pPr lvl="0"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With RT, more grounded &amp; improves visual fidelity!</a:t>
                </a: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Random directions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>
                            <a:solidFill>
                              <a:srgbClr val="CC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rgbClr val="CC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acc>
                  </m:oMath>
                </a14:m>
                <a:r>
                  <a:rPr lang="en-CA" dirty="0"/>
                  <a:t> </a:t>
                </a: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Can be temporally accumulated or denoised</a:t>
                </a:r>
                <a:br>
                  <a:rPr lang="en-CA" dirty="0"/>
                </a:br>
                <a:endParaRPr sz="400" dirty="0"/>
              </a:p>
            </p:txBody>
          </p:sp>
        </mc:Choice>
        <mc:Fallback xmlns="">
          <p:sp>
            <p:nvSpPr>
              <p:cNvPr id="128" name="Shape 1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418007"/>
                <a:ext cx="5757524" cy="3030900"/>
              </a:xfrm>
              <a:prstGeom prst="rect">
                <a:avLst/>
              </a:prstGeom>
              <a:blipFill>
                <a:blip r:embed="rId4"/>
                <a:stretch>
                  <a:fillRect l="-847" r="-423" b="-146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Shape 129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24327A-63A5-4C2F-B492-E70A00B0A1DD}"/>
              </a:ext>
            </a:extLst>
          </p:cNvPr>
          <p:cNvGrpSpPr/>
          <p:nvPr/>
        </p:nvGrpSpPr>
        <p:grpSpPr>
          <a:xfrm>
            <a:off x="6113491" y="1492069"/>
            <a:ext cx="2815303" cy="1684052"/>
            <a:chOff x="5024284" y="1960879"/>
            <a:chExt cx="2815303" cy="168405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D3F083F-8C42-4551-8B9E-CBB3D31AA096}"/>
                </a:ext>
              </a:extLst>
            </p:cNvPr>
            <p:cNvGrpSpPr/>
            <p:nvPr/>
          </p:nvGrpSpPr>
          <p:grpSpPr>
            <a:xfrm>
              <a:off x="5024284" y="2200759"/>
              <a:ext cx="2815303" cy="1158747"/>
              <a:chOff x="5024284" y="1910735"/>
              <a:chExt cx="3519948" cy="1448771"/>
            </a:xfrm>
          </p:grpSpPr>
          <p:sp>
            <p:nvSpPr>
              <p:cNvPr id="13" name="Partial Circle 12">
                <a:extLst>
                  <a:ext uri="{FF2B5EF4-FFF2-40B4-BE49-F238E27FC236}">
                    <a16:creationId xmlns:a16="http://schemas.microsoft.com/office/drawing/2014/main" id="{ED5D7633-CC60-44E5-9797-EA0855DBC613}"/>
                  </a:ext>
                </a:extLst>
              </p:cNvPr>
              <p:cNvSpPr/>
              <p:nvPr/>
            </p:nvSpPr>
            <p:spPr>
              <a:xfrm rot="10800000">
                <a:off x="5466736" y="1961468"/>
                <a:ext cx="2785806" cy="1392903"/>
              </a:xfrm>
              <a:custGeom>
                <a:avLst/>
                <a:gdLst>
                  <a:gd name="connsiteX0" fmla="*/ 2785806 w 2785806"/>
                  <a:gd name="connsiteY0" fmla="*/ 1392903 h 2785806"/>
                  <a:gd name="connsiteX1" fmla="*/ 1392903 w 2785806"/>
                  <a:gd name="connsiteY1" fmla="*/ 2785806 h 2785806"/>
                  <a:gd name="connsiteX2" fmla="*/ 0 w 2785806"/>
                  <a:gd name="connsiteY2" fmla="*/ 1392903 h 2785806"/>
                  <a:gd name="connsiteX3" fmla="*/ 1392903 w 2785806"/>
                  <a:gd name="connsiteY3" fmla="*/ 0 h 2785806"/>
                  <a:gd name="connsiteX4" fmla="*/ 1392903 w 2785806"/>
                  <a:gd name="connsiteY4" fmla="*/ 1392903 h 2785806"/>
                  <a:gd name="connsiteX5" fmla="*/ 2785806 w 2785806"/>
                  <a:gd name="connsiteY5" fmla="*/ 1392903 h 2785806"/>
                  <a:gd name="connsiteX0" fmla="*/ 2785806 w 2785806"/>
                  <a:gd name="connsiteY0" fmla="*/ 1392903 h 2785806"/>
                  <a:gd name="connsiteX1" fmla="*/ 1392903 w 2785806"/>
                  <a:gd name="connsiteY1" fmla="*/ 2785806 h 2785806"/>
                  <a:gd name="connsiteX2" fmla="*/ 0 w 2785806"/>
                  <a:gd name="connsiteY2" fmla="*/ 1392903 h 2785806"/>
                  <a:gd name="connsiteX3" fmla="*/ 1392903 w 2785806"/>
                  <a:gd name="connsiteY3" fmla="*/ 0 h 2785806"/>
                  <a:gd name="connsiteX4" fmla="*/ 1392903 w 2785806"/>
                  <a:gd name="connsiteY4" fmla="*/ 1392903 h 2785806"/>
                  <a:gd name="connsiteX5" fmla="*/ 2785806 w 2785806"/>
                  <a:gd name="connsiteY5" fmla="*/ 1392903 h 2785806"/>
                  <a:gd name="connsiteX0" fmla="*/ 2785806 w 2785806"/>
                  <a:gd name="connsiteY0" fmla="*/ 1392903 h 2785806"/>
                  <a:gd name="connsiteX1" fmla="*/ 1392903 w 2785806"/>
                  <a:gd name="connsiteY1" fmla="*/ 2785806 h 2785806"/>
                  <a:gd name="connsiteX2" fmla="*/ 0 w 2785806"/>
                  <a:gd name="connsiteY2" fmla="*/ 1392903 h 2785806"/>
                  <a:gd name="connsiteX3" fmla="*/ 1392903 w 2785806"/>
                  <a:gd name="connsiteY3" fmla="*/ 0 h 2785806"/>
                  <a:gd name="connsiteX4" fmla="*/ 1392903 w 2785806"/>
                  <a:gd name="connsiteY4" fmla="*/ 1392903 h 2785806"/>
                  <a:gd name="connsiteX5" fmla="*/ 2785806 w 2785806"/>
                  <a:gd name="connsiteY5" fmla="*/ 1392903 h 2785806"/>
                  <a:gd name="connsiteX0" fmla="*/ 2785806 w 2785806"/>
                  <a:gd name="connsiteY0" fmla="*/ 186813 h 1579716"/>
                  <a:gd name="connsiteX1" fmla="*/ 1392903 w 2785806"/>
                  <a:gd name="connsiteY1" fmla="*/ 1579716 h 1579716"/>
                  <a:gd name="connsiteX2" fmla="*/ 0 w 2785806"/>
                  <a:gd name="connsiteY2" fmla="*/ 186813 h 1579716"/>
                  <a:gd name="connsiteX3" fmla="*/ 1016000 w 2785806"/>
                  <a:gd name="connsiteY3" fmla="*/ 0 h 1579716"/>
                  <a:gd name="connsiteX4" fmla="*/ 1392903 w 2785806"/>
                  <a:gd name="connsiteY4" fmla="*/ 186813 h 1579716"/>
                  <a:gd name="connsiteX5" fmla="*/ 2785806 w 2785806"/>
                  <a:gd name="connsiteY5" fmla="*/ 186813 h 1579716"/>
                  <a:gd name="connsiteX0" fmla="*/ 2785806 w 2785806"/>
                  <a:gd name="connsiteY0" fmla="*/ 103178 h 1496081"/>
                  <a:gd name="connsiteX1" fmla="*/ 1392903 w 2785806"/>
                  <a:gd name="connsiteY1" fmla="*/ 1496081 h 1496081"/>
                  <a:gd name="connsiteX2" fmla="*/ 0 w 2785806"/>
                  <a:gd name="connsiteY2" fmla="*/ 103178 h 1496081"/>
                  <a:gd name="connsiteX3" fmla="*/ 1392903 w 2785806"/>
                  <a:gd name="connsiteY3" fmla="*/ 103178 h 1496081"/>
                  <a:gd name="connsiteX4" fmla="*/ 2785806 w 2785806"/>
                  <a:gd name="connsiteY4" fmla="*/ 103178 h 1496081"/>
                  <a:gd name="connsiteX0" fmla="*/ 2785806 w 2785806"/>
                  <a:gd name="connsiteY0" fmla="*/ 103178 h 1496081"/>
                  <a:gd name="connsiteX1" fmla="*/ 1392903 w 2785806"/>
                  <a:gd name="connsiteY1" fmla="*/ 1496081 h 1496081"/>
                  <a:gd name="connsiteX2" fmla="*/ 0 w 2785806"/>
                  <a:gd name="connsiteY2" fmla="*/ 103178 h 1496081"/>
                  <a:gd name="connsiteX3" fmla="*/ 1392903 w 2785806"/>
                  <a:gd name="connsiteY3" fmla="*/ 103178 h 1496081"/>
                  <a:gd name="connsiteX4" fmla="*/ 2785806 w 2785806"/>
                  <a:gd name="connsiteY4" fmla="*/ 103178 h 1496081"/>
                  <a:gd name="connsiteX0" fmla="*/ 2785806 w 2785806"/>
                  <a:gd name="connsiteY0" fmla="*/ 0 h 1392903"/>
                  <a:gd name="connsiteX1" fmla="*/ 1392903 w 2785806"/>
                  <a:gd name="connsiteY1" fmla="*/ 1392903 h 1392903"/>
                  <a:gd name="connsiteX2" fmla="*/ 0 w 2785806"/>
                  <a:gd name="connsiteY2" fmla="*/ 0 h 1392903"/>
                  <a:gd name="connsiteX3" fmla="*/ 1392903 w 2785806"/>
                  <a:gd name="connsiteY3" fmla="*/ 0 h 1392903"/>
                  <a:gd name="connsiteX4" fmla="*/ 2785806 w 2785806"/>
                  <a:gd name="connsiteY4" fmla="*/ 0 h 139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5806" h="1392903">
                    <a:moveTo>
                      <a:pt x="2785806" y="0"/>
                    </a:moveTo>
                    <a:cubicBezTo>
                      <a:pt x="2785806" y="769279"/>
                      <a:pt x="2162182" y="1392903"/>
                      <a:pt x="1392903" y="1392903"/>
                    </a:cubicBezTo>
                    <a:cubicBezTo>
                      <a:pt x="623624" y="1392903"/>
                      <a:pt x="0" y="769279"/>
                      <a:pt x="0" y="0"/>
                    </a:cubicBezTo>
                    <a:lnTo>
                      <a:pt x="1392903" y="0"/>
                    </a:lnTo>
                    <a:lnTo>
                      <a:pt x="2785806" y="0"/>
                    </a:lnTo>
                    <a:close/>
                  </a:path>
                </a:pathLst>
              </a:custGeom>
              <a:noFill/>
              <a:ln>
                <a:solidFill>
                  <a:srgbClr val="0099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F823C28-0107-46C9-B283-36F99D86C9A7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1910735"/>
                <a:ext cx="0" cy="1443636"/>
              </a:xfrm>
              <a:prstGeom prst="straightConnector1">
                <a:avLst/>
              </a:prstGeom>
              <a:ln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FBEFAC5-ADCB-4F77-A3EA-D97D74D4FF22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1999226"/>
                <a:ext cx="270387" cy="135514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08E05C5-A2D1-435A-8ECB-BA913269C6EE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087717"/>
                <a:ext cx="540775" cy="126665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A228341-3D50-4F34-A580-E2B7365EFFB9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225369"/>
                <a:ext cx="793135" cy="112900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EE9A5DD-FF86-4893-881C-8F2E90BAA625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438400"/>
                <a:ext cx="1025833" cy="915971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D5D670C-468F-4948-B393-951DD675E0AF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657919"/>
                <a:ext cx="1209366" cy="69645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E48EE29-8948-49F3-B4B4-18C09625EDB6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896384"/>
                <a:ext cx="1291779" cy="4579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377A48-D7A9-410E-BA3B-B2F3826EC8D6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3125379"/>
                <a:ext cx="1336625" cy="2289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953E6F6-3421-4696-82CA-0A41059DF3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90247" y="1999225"/>
                <a:ext cx="264963" cy="135514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745CDD0-0BFC-44E5-A890-C59D73D645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25284" y="2087716"/>
                <a:ext cx="529926" cy="126665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F5E48352-0CD9-4FC6-A58F-C902AFA8C8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77985" y="2225368"/>
                <a:ext cx="777225" cy="112900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4E657D-49C4-42D2-8A4D-75B210ACD3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9956" y="2438399"/>
                <a:ext cx="1005254" cy="915971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1D3516D-44DF-4863-BAC5-AEC54443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0104" y="2657918"/>
                <a:ext cx="1185106" cy="69645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BC1F038-AB40-414C-A3A3-684EA81CDC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4890" y="2896384"/>
                <a:ext cx="1289179" cy="45798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467D621-3445-4049-8028-A62A2D642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18585" y="3125378"/>
                <a:ext cx="1336625" cy="2289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166C7D9-4E59-442A-9962-8754936336B8}"/>
                  </a:ext>
                </a:extLst>
              </p:cNvPr>
              <p:cNvSpPr/>
              <p:nvPr/>
            </p:nvSpPr>
            <p:spPr>
              <a:xfrm>
                <a:off x="5024284" y="2556387"/>
                <a:ext cx="3519948" cy="803119"/>
              </a:xfrm>
              <a:custGeom>
                <a:avLst/>
                <a:gdLst>
                  <a:gd name="connsiteX0" fmla="*/ 0 w 3519948"/>
                  <a:gd name="connsiteY0" fmla="*/ 540774 h 802977"/>
                  <a:gd name="connsiteX1" fmla="*/ 1029110 w 3519948"/>
                  <a:gd name="connsiteY1" fmla="*/ 193368 h 802977"/>
                  <a:gd name="connsiteX2" fmla="*/ 1841910 w 3519948"/>
                  <a:gd name="connsiteY2" fmla="*/ 802968 h 802977"/>
                  <a:gd name="connsiteX3" fmla="*/ 2395793 w 3519948"/>
                  <a:gd name="connsiteY3" fmla="*/ 176981 h 802977"/>
                  <a:gd name="connsiteX4" fmla="*/ 3044722 w 3519948"/>
                  <a:gd name="connsiteY4" fmla="*/ 272026 h 802977"/>
                  <a:gd name="connsiteX5" fmla="*/ 3519948 w 3519948"/>
                  <a:gd name="connsiteY5" fmla="*/ 0 h 802977"/>
                  <a:gd name="connsiteX0" fmla="*/ 0 w 3519948"/>
                  <a:gd name="connsiteY0" fmla="*/ 540774 h 803119"/>
                  <a:gd name="connsiteX1" fmla="*/ 1029110 w 3519948"/>
                  <a:gd name="connsiteY1" fmla="*/ 193368 h 803119"/>
                  <a:gd name="connsiteX2" fmla="*/ 1841910 w 3519948"/>
                  <a:gd name="connsiteY2" fmla="*/ 802968 h 803119"/>
                  <a:gd name="connsiteX3" fmla="*/ 2503948 w 3519948"/>
                  <a:gd name="connsiteY3" fmla="*/ 252362 h 803119"/>
                  <a:gd name="connsiteX4" fmla="*/ 3044722 w 3519948"/>
                  <a:gd name="connsiteY4" fmla="*/ 272026 h 803119"/>
                  <a:gd name="connsiteX5" fmla="*/ 3519948 w 3519948"/>
                  <a:gd name="connsiteY5" fmla="*/ 0 h 803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9948" h="803119">
                    <a:moveTo>
                      <a:pt x="0" y="540774"/>
                    </a:moveTo>
                    <a:cubicBezTo>
                      <a:pt x="361062" y="345221"/>
                      <a:pt x="722125" y="149669"/>
                      <a:pt x="1029110" y="193368"/>
                    </a:cubicBezTo>
                    <a:cubicBezTo>
                      <a:pt x="1336095" y="237067"/>
                      <a:pt x="1596104" y="793136"/>
                      <a:pt x="1841910" y="802968"/>
                    </a:cubicBezTo>
                    <a:cubicBezTo>
                      <a:pt x="2087716" y="812800"/>
                      <a:pt x="2303479" y="340852"/>
                      <a:pt x="2503948" y="252362"/>
                    </a:cubicBezTo>
                    <a:cubicBezTo>
                      <a:pt x="2704417" y="163872"/>
                      <a:pt x="2875389" y="314086"/>
                      <a:pt x="3044722" y="272026"/>
                    </a:cubicBezTo>
                    <a:cubicBezTo>
                      <a:pt x="3214055" y="229966"/>
                      <a:pt x="3418894" y="60086"/>
                      <a:pt x="3519948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3A3F1AC-310B-46FC-B82E-C7A5E4768AF9}"/>
                    </a:ext>
                  </a:extLst>
                </p:cNvPr>
                <p:cNvSpPr/>
                <p:nvPr/>
              </p:nvSpPr>
              <p:spPr>
                <a:xfrm>
                  <a:off x="6325754" y="1960879"/>
                  <a:ext cx="34002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CA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AB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kumimoji="0" lang="en-CA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AB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kumimoji="0" lang="en-CA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AB40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3A3F1AC-310B-46FC-B82E-C7A5E4768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5754" y="1960879"/>
                  <a:ext cx="340029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DF1CEB4-E2F3-4265-8A43-7F098EFE4997}"/>
                    </a:ext>
                  </a:extLst>
                </p:cNvPr>
                <p:cNvSpPr/>
                <p:nvPr/>
              </p:nvSpPr>
              <p:spPr>
                <a:xfrm>
                  <a:off x="6326351" y="3337154"/>
                  <a:ext cx="33592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kumimoji="0" lang="en-CA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barPr>
                          <m:e>
                            <m:r>
                              <a:rPr kumimoji="0" lang="en-CA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𝑝</m:t>
                            </m:r>
                          </m:e>
                        </m:bar>
                      </m:oMath>
                    </m:oMathPara>
                  </a14:m>
                  <a:endParaRPr kumimoji="0" lang="en-CA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DF1CEB4-E2F3-4265-8A43-7F098EFE4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351" y="3337154"/>
                  <a:ext cx="335926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8D5C94C-C06C-40BC-96AE-82C1F1DC4DA6}"/>
                  </a:ext>
                </a:extLst>
              </p:cNvPr>
              <p:cNvSpPr/>
              <p:nvPr/>
            </p:nvSpPr>
            <p:spPr>
              <a:xfrm>
                <a:off x="5889938" y="3293117"/>
                <a:ext cx="3390074" cy="809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9CC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𝐴</m:t>
                          </m:r>
                        </m:e>
                        <m:sub>
                          <m:bar>
                            <m:barPr>
                              <m:pos m:val="top"/>
                              <m:ctrlP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barPr>
                            <m:e>
                              <m: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𝑝</m:t>
                              </m:r>
                            </m:e>
                          </m:bar>
                        </m:sub>
                      </m:sSub>
                      <m:r>
                        <a:rPr kumimoji="0" lang="en-CA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kumimoji="0" lang="el-GR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99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CA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FF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𝑉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kumimoji="0" lang="en-CA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barPr>
                                <m:e>
                                  <m:r>
                                    <a:rPr kumimoji="0" lang="en-CA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FF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𝑝</m:t>
                                  </m:r>
                                </m:e>
                              </m:bar>
                              <m: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CA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C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CA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C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kumimoji="0" lang="en-CA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AB4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AB4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𝑛</m:t>
                              </m:r>
                            </m:e>
                          </m:acc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kumimoji="0" lang="en-CA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C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𝑤</m:t>
                              </m:r>
                            </m:e>
                          </m:acc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)</m:t>
                          </m:r>
                          <m: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𝑑</m:t>
                          </m:r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kumimoji="0" lang="en-CA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8D5C94C-C06C-40BC-96AE-82C1F1DC4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938" y="3293117"/>
                <a:ext cx="3390074" cy="8097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7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0F37D-6083-439C-8BFD-396FB45EE5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5EBE8C-30DD-4913-A2F1-619B7D975C39}"/>
              </a:ext>
            </a:extLst>
          </p:cNvPr>
          <p:cNvSpPr/>
          <p:nvPr/>
        </p:nvSpPr>
        <p:spPr>
          <a:xfrm>
            <a:off x="-832050" y="-1"/>
            <a:ext cx="7850070" cy="51435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  <a:lumMod val="0"/>
                </a:schemeClr>
              </a:gs>
              <a:gs pos="86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sv-S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Why raytracing?</a:t>
            </a:r>
            <a:endParaRPr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5184974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dirty="0"/>
              <a:t>F</a:t>
            </a:r>
            <a:r>
              <a:rPr lang="sv-SE" dirty="0"/>
              <a:t>lexible new tool in the toolbox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Solve sparse &amp; incoherent problems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dirty="0"/>
              <a:t>Unified API + performance (</a:t>
            </a:r>
            <a:r>
              <a:rPr lang="sv-SE" dirty="0"/>
              <a:t>DXR + RTX)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dirty="0"/>
              <a:t>Simple high quality - easy ground truth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5910F159-DF98-47C7-A7DE-A193914A1DC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648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4DB2B-4FD9-427E-904D-E796491F6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47"/>
            <a:ext cx="9144000" cy="5125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30291-7441-4AEF-B397-0F06702DDC04}"/>
              </a:ext>
            </a:extLst>
          </p:cNvPr>
          <p:cNvSpPr txBox="1"/>
          <p:nvPr/>
        </p:nvSpPr>
        <p:spPr>
          <a:xfrm>
            <a:off x="7572088" y="4835723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Screen-Space AO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766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DAA2B40-4201-4E24-8DAF-C3C0E3192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47"/>
            <a:ext cx="9144000" cy="5125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16BB8B-0BD9-43F6-8004-34AD20B6FDE3}"/>
              </a:ext>
            </a:extLst>
          </p:cNvPr>
          <p:cNvSpPr txBox="1"/>
          <p:nvPr/>
        </p:nvSpPr>
        <p:spPr>
          <a:xfrm>
            <a:off x="7773929" y="483572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Raytraced</a:t>
            </a: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AO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613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D205C-3219-40BE-B952-785DA474E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47"/>
            <a:ext cx="9144000" cy="5143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7FF73-198C-4222-8027-722B5908D67D}"/>
              </a:ext>
            </a:extLst>
          </p:cNvPr>
          <p:cNvSpPr txBox="1"/>
          <p:nvPr/>
        </p:nvSpPr>
        <p:spPr>
          <a:xfrm>
            <a:off x="7515028" y="46591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Screen-Space AO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809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530C3-14F2-4DF0-8226-1D38B5937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68A9E-29FA-4094-87D4-4B5E5D9698C3}"/>
              </a:ext>
            </a:extLst>
          </p:cNvPr>
          <p:cNvSpPr txBox="1"/>
          <p:nvPr/>
        </p:nvSpPr>
        <p:spPr>
          <a:xfrm>
            <a:off x="7435292" y="9247"/>
            <a:ext cx="17443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Raytraced</a:t>
            </a: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AO </a:t>
            </a:r>
            <a:b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fr-CA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fr-CA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Same</a:t>
            </a:r>
            <a:r>
              <a:rPr kumimoji="0" lang="fr-CA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Radius as SSAO)</a:t>
            </a:r>
            <a:endParaRPr kumimoji="0" lang="en-CA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67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5ACF7-817D-4C7D-B3D5-0883453E8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DEB1F-380D-41D2-BA90-34E7EF9CD811}"/>
              </a:ext>
            </a:extLst>
          </p:cNvPr>
          <p:cNvSpPr txBox="1"/>
          <p:nvPr/>
        </p:nvSpPr>
        <p:spPr>
          <a:xfrm>
            <a:off x="7820012" y="9247"/>
            <a:ext cx="13596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Raytraced</a:t>
            </a: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AO </a:t>
            </a:r>
            <a:b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fr-CA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(Far-</a:t>
            </a:r>
            <a:r>
              <a:rPr kumimoji="0" lang="fr-CA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field</a:t>
            </a:r>
            <a:r>
              <a:rPr kumimoji="0" lang="fr-CA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CA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069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12BB5E-C056-412B-B95C-55509A33DCE1}"/>
              </a:ext>
            </a:extLst>
          </p:cNvPr>
          <p:cNvCxnSpPr>
            <a:cxnSpLocks/>
          </p:cNvCxnSpPr>
          <p:nvPr/>
        </p:nvCxnSpPr>
        <p:spPr>
          <a:xfrm>
            <a:off x="8030730" y="2331700"/>
            <a:ext cx="0" cy="265981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862E43-16ED-4C61-903A-264FD0325586}"/>
              </a:ext>
            </a:extLst>
          </p:cNvPr>
          <p:cNvCxnSpPr>
            <a:cxnSpLocks/>
          </p:cNvCxnSpPr>
          <p:nvPr/>
        </p:nvCxnSpPr>
        <p:spPr>
          <a:xfrm>
            <a:off x="7061865" y="2310943"/>
            <a:ext cx="0" cy="265434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mGPU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D7934B-DEDC-4C5C-9F74-67EB0D042C80}"/>
              </a:ext>
            </a:extLst>
          </p:cNvPr>
          <p:cNvSpPr/>
          <p:nvPr/>
        </p:nvSpPr>
        <p:spPr>
          <a:xfrm>
            <a:off x="5125535" y="2550393"/>
            <a:ext cx="912881" cy="320641"/>
          </a:xfrm>
          <a:prstGeom prst="rect">
            <a:avLst/>
          </a:prstGeom>
          <a:solidFill>
            <a:srgbClr val="99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Ray Generation</a:t>
            </a:r>
            <a:endParaRPr kumimoji="0" lang="en-C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305E17F1-5AD4-4CE9-B2FD-4FF9040DDC4E}"/>
              </a:ext>
            </a:extLst>
          </p:cNvPr>
          <p:cNvGrpSpPr/>
          <p:nvPr/>
        </p:nvGrpSpPr>
        <p:grpSpPr>
          <a:xfrm>
            <a:off x="5575760" y="2871034"/>
            <a:ext cx="3422435" cy="374101"/>
            <a:chOff x="5575760" y="2871034"/>
            <a:chExt cx="3422435" cy="37410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52F0F5-CA0D-405A-B0D6-904A5471AA36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81976" y="2871034"/>
              <a:ext cx="0" cy="21378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9146D1-3D9A-41D5-996F-07895E72ADE2}"/>
                </a:ext>
              </a:extLst>
            </p:cNvPr>
            <p:cNvSpPr/>
            <p:nvPr/>
          </p:nvSpPr>
          <p:spPr>
            <a:xfrm>
              <a:off x="6159206" y="2924494"/>
              <a:ext cx="2838989" cy="3206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Copy </a:t>
              </a:r>
              <a:r>
                <a:rPr kumimoji="0" lang="fr-CA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Sub</a:t>
              </a: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</a:t>
              </a:r>
              <a:r>
                <a:rPr kumimoji="0" lang="fr-CA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Regions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0D514D-AFB5-4FF5-928D-3740D732E90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5575760" y="3084815"/>
              <a:ext cx="583446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68A2BB0-5265-4624-A6BB-FE71BD535936}"/>
              </a:ext>
            </a:extLst>
          </p:cNvPr>
          <p:cNvGrpSpPr/>
          <p:nvPr/>
        </p:nvGrpSpPr>
        <p:grpSpPr>
          <a:xfrm>
            <a:off x="5575760" y="3726096"/>
            <a:ext cx="3422435" cy="491854"/>
            <a:chOff x="5575760" y="3726096"/>
            <a:chExt cx="3422435" cy="49185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F6B0DA-F44B-4DFE-A315-506072B3B7E6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575760" y="4057630"/>
              <a:ext cx="5791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9B9D4B6-896F-44B5-98D7-EC7D01A923F4}"/>
                </a:ext>
              </a:extLst>
            </p:cNvPr>
            <p:cNvGrpSpPr/>
            <p:nvPr/>
          </p:nvGrpSpPr>
          <p:grpSpPr>
            <a:xfrm>
              <a:off x="6154911" y="3726096"/>
              <a:ext cx="2843284" cy="491854"/>
              <a:chOff x="6154911" y="3726096"/>
              <a:chExt cx="2843284" cy="49185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C74A78-381C-46A1-A597-0086972EB2D1}"/>
                  </a:ext>
                </a:extLst>
              </p:cNvPr>
              <p:cNvSpPr/>
              <p:nvPr/>
            </p:nvSpPr>
            <p:spPr>
              <a:xfrm>
                <a:off x="6154911" y="3897309"/>
                <a:ext cx="2843284" cy="3206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CA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Copy </a:t>
                </a:r>
                <a:r>
                  <a:rPr kumimoji="0" lang="fr-CA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Sub</a:t>
                </a:r>
                <a:r>
                  <a:rPr kumimoji="0" lang="fr-CA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 </a:t>
                </a:r>
                <a:r>
                  <a:rPr kumimoji="0" lang="fr-CA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Regions</a:t>
                </a:r>
                <a:endParaRPr kumimoji="0" lang="en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3E11AD1-3757-49D4-A27C-F7E7B37B7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8287" y="3726096"/>
                <a:ext cx="1" cy="1668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584C8D4-6780-417F-B2EB-9C763B8CD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6837" y="3726096"/>
                <a:ext cx="1" cy="1668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069FD4D-E84F-49B1-AFB0-DE8F4A75B1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7972" y="3745575"/>
                <a:ext cx="1" cy="1668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BD1634AB-83EF-4CE2-8730-A25DF545BB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5533" y="132569"/>
            <a:ext cx="3872664" cy="2178374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7FF4A00-AF6C-4941-8BA5-6A54627492A9}"/>
              </a:ext>
            </a:extLst>
          </p:cNvPr>
          <p:cNvSpPr/>
          <p:nvPr/>
        </p:nvSpPr>
        <p:spPr>
          <a:xfrm>
            <a:off x="5125533" y="132569"/>
            <a:ext cx="967468" cy="2178374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GPU</a:t>
            </a:r>
            <a:r>
              <a:rPr kumimoji="0" lang="fr-CA" sz="24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  <a:endParaRPr kumimoji="0" lang="en-CA" sz="2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D5E40F-BE98-4790-8C71-8BA4F1BE4777}"/>
              </a:ext>
            </a:extLst>
          </p:cNvPr>
          <p:cNvSpPr/>
          <p:nvPr/>
        </p:nvSpPr>
        <p:spPr>
          <a:xfrm>
            <a:off x="6094397" y="132569"/>
            <a:ext cx="967468" cy="2178374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GPU</a:t>
            </a:r>
            <a:r>
              <a:rPr kumimoji="0" lang="fr-CA" sz="24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  <a:endParaRPr kumimoji="0" lang="en-CA" sz="2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1B3438-FA76-44AF-9A75-0316A220B5BC}"/>
              </a:ext>
            </a:extLst>
          </p:cNvPr>
          <p:cNvSpPr/>
          <p:nvPr/>
        </p:nvSpPr>
        <p:spPr>
          <a:xfrm>
            <a:off x="7063262" y="132569"/>
            <a:ext cx="967468" cy="2178374"/>
          </a:xfrm>
          <a:prstGeom prst="rect">
            <a:avLst/>
          </a:prstGeom>
          <a:solidFill>
            <a:srgbClr val="0070C0">
              <a:alpha val="39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GPU</a:t>
            </a:r>
            <a:r>
              <a:rPr kumimoji="0" lang="fr-CA" sz="24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3</a:t>
            </a:r>
            <a:endParaRPr kumimoji="0" lang="en-CA" sz="2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B2FF97-04B3-42BC-B918-05CD768CDAD1}"/>
              </a:ext>
            </a:extLst>
          </p:cNvPr>
          <p:cNvSpPr/>
          <p:nvPr/>
        </p:nvSpPr>
        <p:spPr>
          <a:xfrm>
            <a:off x="8032126" y="132569"/>
            <a:ext cx="967468" cy="2178374"/>
          </a:xfrm>
          <a:prstGeom prst="rect">
            <a:avLst/>
          </a:prstGeom>
          <a:solidFill>
            <a:srgbClr val="7030A0">
              <a:alpha val="39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GPU</a:t>
            </a:r>
            <a:r>
              <a:rPr kumimoji="0" lang="fr-CA" sz="24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  <a:endParaRPr kumimoji="0" lang="en-CA" sz="2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A7A17CB-29AF-4605-8B28-368E99C5A24C}"/>
              </a:ext>
            </a:extLst>
          </p:cNvPr>
          <p:cNvCxnSpPr>
            <a:cxnSpLocks/>
          </p:cNvCxnSpPr>
          <p:nvPr/>
        </p:nvCxnSpPr>
        <p:spPr>
          <a:xfrm>
            <a:off x="6093001" y="2310943"/>
            <a:ext cx="0" cy="265434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Shape 87">
            <a:extLst>
              <a:ext uri="{FF2B5EF4-FFF2-40B4-BE49-F238E27FC236}">
                <a16:creationId xmlns:a16="http://schemas.microsoft.com/office/drawing/2014/main" id="{BD8580F7-B034-460F-B75B-5F84D96FBB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191" y="1278120"/>
            <a:ext cx="4522494" cy="3687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CA" dirty="0"/>
              <a:t>Explicit Heterogenous Multi-GPU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Parallel Fork-Join Style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Resources copied through system memory using copy queue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Minimize PCI-E transfers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Approach</a:t>
            </a:r>
            <a:endParaRPr lang="fr-CA" dirty="0"/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Run ray generation on primary GPU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Copy results in sub-regions to other GPUs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Run tracing phases on separate GPUs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Copy tracing results back to primary GPU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Run filtering on primary GPU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75A753B-576E-4A4E-A9F1-B4495DF573F5}"/>
              </a:ext>
            </a:extLst>
          </p:cNvPr>
          <p:cNvGrpSpPr/>
          <p:nvPr/>
        </p:nvGrpSpPr>
        <p:grpSpPr>
          <a:xfrm>
            <a:off x="5125534" y="3083351"/>
            <a:ext cx="3872664" cy="646238"/>
            <a:chOff x="5125534" y="3083351"/>
            <a:chExt cx="3872664" cy="6462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6DA48D-1C21-45E5-A810-1E38069498E8}"/>
                </a:ext>
              </a:extLst>
            </p:cNvPr>
            <p:cNvSpPr/>
            <p:nvPr/>
          </p:nvSpPr>
          <p:spPr>
            <a:xfrm>
              <a:off x="6154911" y="3405455"/>
              <a:ext cx="853767" cy="32064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Trace </a:t>
              </a:r>
              <a:b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GPU 2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8BEB1-911C-4478-B521-506F1D2E49B5}"/>
                </a:ext>
              </a:extLst>
            </p:cNvPr>
            <p:cNvSpPr/>
            <p:nvPr/>
          </p:nvSpPr>
          <p:spPr>
            <a:xfrm>
              <a:off x="5125534" y="3403341"/>
              <a:ext cx="912882" cy="320641"/>
            </a:xfrm>
            <a:prstGeom prst="rect">
              <a:avLst/>
            </a:prstGeom>
            <a:solidFill>
              <a:srgbClr val="9900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Trace </a:t>
              </a:r>
              <a:b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GPU 1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333491-9849-4EE8-8AF4-E6A89E55A7CA}"/>
                </a:ext>
              </a:extLst>
            </p:cNvPr>
            <p:cNvSpPr/>
            <p:nvPr/>
          </p:nvSpPr>
          <p:spPr>
            <a:xfrm>
              <a:off x="7111269" y="3405455"/>
              <a:ext cx="877110" cy="320641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Trace </a:t>
              </a:r>
              <a:b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GPU 3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B1CE-D767-441E-B083-DF00029BC06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6581795" y="3245135"/>
              <a:ext cx="0" cy="160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2682FAC-A66D-4516-901A-9F38C6B1830A}"/>
                </a:ext>
              </a:extLst>
            </p:cNvPr>
            <p:cNvCxnSpPr>
              <a:cxnSpLocks/>
            </p:cNvCxnSpPr>
            <p:nvPr/>
          </p:nvCxnSpPr>
          <p:spPr>
            <a:xfrm>
              <a:off x="7566837" y="3252068"/>
              <a:ext cx="1" cy="166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91CCC63-2FB9-4743-817A-657591BAE994}"/>
                </a:ext>
              </a:extLst>
            </p:cNvPr>
            <p:cNvSpPr/>
            <p:nvPr/>
          </p:nvSpPr>
          <p:spPr>
            <a:xfrm>
              <a:off x="8085314" y="3408948"/>
              <a:ext cx="912884" cy="32064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Trace </a:t>
              </a:r>
              <a:b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GPU 4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941A081-E839-405B-9B29-6E8CC6BE7F18}"/>
                </a:ext>
              </a:extLst>
            </p:cNvPr>
            <p:cNvCxnSpPr>
              <a:cxnSpLocks/>
            </p:cNvCxnSpPr>
            <p:nvPr/>
          </p:nvCxnSpPr>
          <p:spPr>
            <a:xfrm>
              <a:off x="8547971" y="3252068"/>
              <a:ext cx="1" cy="166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068CF01-3F89-42FC-BBAF-7878B49757E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5581975" y="3083351"/>
              <a:ext cx="0" cy="319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04243CBF-0322-47B8-975C-FE0F5A92CB7C}"/>
              </a:ext>
            </a:extLst>
          </p:cNvPr>
          <p:cNvGrpSpPr/>
          <p:nvPr/>
        </p:nvGrpSpPr>
        <p:grpSpPr>
          <a:xfrm>
            <a:off x="5123947" y="3723982"/>
            <a:ext cx="912882" cy="932077"/>
            <a:chOff x="5125535" y="3723982"/>
            <a:chExt cx="912882" cy="9320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1D9347-028C-4756-8D91-C9DEC2DAB77B}"/>
                </a:ext>
              </a:extLst>
            </p:cNvPr>
            <p:cNvSpPr/>
            <p:nvPr/>
          </p:nvSpPr>
          <p:spPr>
            <a:xfrm>
              <a:off x="5125535" y="4335418"/>
              <a:ext cx="912882" cy="320641"/>
            </a:xfrm>
            <a:prstGeom prst="rect">
              <a:avLst/>
            </a:prstGeom>
            <a:solidFill>
              <a:srgbClr val="9900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Filter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FDDC8ED-3B2B-4EDB-9544-F6D8B613DBF2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5581679" y="3723982"/>
              <a:ext cx="1884" cy="632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Shape 129">
            <a:extLst>
              <a:ext uri="{FF2B5EF4-FFF2-40B4-BE49-F238E27FC236}">
                <a16:creationId xmlns:a16="http://schemas.microsoft.com/office/drawing/2014/main" id="{8D23B551-37F9-4883-B7CE-5E379705BB9E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21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C813-C6DF-47AF-8E18-33A49E82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" y="289438"/>
            <a:ext cx="3872382" cy="492443"/>
          </a:xfrm>
        </p:spPr>
        <p:txBody>
          <a:bodyPr/>
          <a:lstStyle/>
          <a:p>
            <a:r>
              <a:rPr lang="en-US" b="1" dirty="0"/>
              <a:t>Ray Tracing Gems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0DEE-DBF7-416E-8EDF-37D53D21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" y="1205594"/>
            <a:ext cx="8313421" cy="3373080"/>
          </a:xfrm>
        </p:spPr>
        <p:txBody>
          <a:bodyPr/>
          <a:lstStyle/>
          <a:p>
            <a:r>
              <a:rPr lang="en-US" dirty="0"/>
              <a:t>A new book series with focus on real-time and</a:t>
            </a:r>
            <a:br>
              <a:rPr lang="en-US" dirty="0"/>
            </a:br>
            <a:r>
              <a:rPr lang="en-US" dirty="0"/>
              <a:t>interactive ray tracing for game development</a:t>
            </a:r>
            <a:br>
              <a:rPr lang="en-US" dirty="0"/>
            </a:br>
            <a:r>
              <a:rPr lang="en-US" dirty="0"/>
              <a:t>using the DXR API.</a:t>
            </a:r>
          </a:p>
          <a:p>
            <a:r>
              <a:rPr lang="sv-SE" dirty="0"/>
              <a:t>We invite articles on the following topics:</a:t>
            </a:r>
            <a:br>
              <a:rPr lang="sv-SE" dirty="0"/>
            </a:br>
            <a:r>
              <a:rPr lang="en-US" sz="1333" dirty="0"/>
              <a:t>Basic ray tracing algorithms, effects (shadows, reflections, </a:t>
            </a:r>
            <a:r>
              <a:rPr lang="en-US" sz="1333" dirty="0" err="1"/>
              <a:t>tec</a:t>
            </a:r>
            <a:r>
              <a:rPr lang="en-US" sz="1333" dirty="0"/>
              <a:t>), non-graphics applications, reconstruction, denoising, &amp; filtering, efficiency and best practices, baking &amp; preprocessing, ray tracing API &amp; design, rasterization and ray tracing, global Illumination, BRDFs, VR, deep learning, etc.</a:t>
            </a:r>
          </a:p>
          <a:p>
            <a:r>
              <a:rPr lang="sv-SE" dirty="0"/>
              <a:t>Important dates</a:t>
            </a:r>
          </a:p>
          <a:p>
            <a:pPr lvl="1"/>
            <a:r>
              <a:rPr lang="sv-SE" dirty="0"/>
              <a:t>15th of October 2018: submission deadline for full papers</a:t>
            </a:r>
          </a:p>
          <a:p>
            <a:pPr lvl="1"/>
            <a:r>
              <a:rPr lang="sv-SE" dirty="0"/>
              <a:t>GDC 2019: publication of Ray Tracing Gems (paper version + e-book)</a:t>
            </a:r>
          </a:p>
          <a:p>
            <a:r>
              <a:rPr lang="sv-SE" dirty="0"/>
              <a:t>Tomas Akenine-Möller will lead the editorial team</a:t>
            </a:r>
            <a:br>
              <a:rPr lang="sv-SE"/>
            </a:br>
            <a:r>
              <a:rPr lang="sv-SE"/>
              <a:t>http</a:t>
            </a:r>
            <a:r>
              <a:rPr lang="sv-SE" dirty="0"/>
              <a:t>://developer.nvidia.com/raytracinggems/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B675-374F-4710-AC19-E1F5EB9FB1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90" y="724527"/>
            <a:ext cx="3566062" cy="189805"/>
          </a:xfrm>
        </p:spPr>
        <p:txBody>
          <a:bodyPr/>
          <a:lstStyle/>
          <a:p>
            <a:r>
              <a:rPr lang="en-US" dirty="0"/>
              <a:t>Call for Papers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8B2D274-741E-4018-B0C7-6DEA4C1F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2737" y="0"/>
            <a:ext cx="3811263" cy="21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3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Self-Learning AI</a:t>
            </a:r>
            <a:endParaRPr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5184974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deep reinforcement learning</a:t>
            </a:r>
            <a:endParaRPr lang="sv-SE" dirty="0"/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i="1" dirty="0"/>
              <a:t>“Imitation Learning with Concurrent Actions in 3D Games” [Harmer 2018]</a:t>
            </a:r>
            <a:endParaRPr lang="sv-SE" i="1" dirty="0"/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36 semantic views - 1550 fps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Training with TensorFlow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Future: Inference with </a:t>
            </a:r>
            <a:r>
              <a:rPr lang="sv-SE" i="1" dirty="0"/>
              <a:t>WinML</a:t>
            </a:r>
            <a:endParaRPr lang="en" i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indent="0">
              <a:buNone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See </a:t>
            </a:r>
            <a:r>
              <a:rPr lang="en-US" i="1" dirty="0">
                <a:latin typeface="Nunito Sans"/>
                <a:ea typeface="Nunito Sans"/>
                <a:cs typeface="Nunito Sans"/>
                <a:sym typeface="Nunito Sans"/>
              </a:rPr>
              <a:t>“Deep Learning - Beyond the Hype”</a:t>
            </a:r>
            <a:r>
              <a:rPr lang="en-US" b="1" dirty="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tomorrow</a:t>
            </a:r>
            <a:endParaRPr lang="en-US" dirty="0"/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5910F159-DF98-47C7-A7DE-A193914A1DC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6" name="Halcyon Browser - SGPU - NVIDIA GeForce GTX 1080 2018-03-09 15_44_35">
            <a:hlinkClick r:id="" action="ppaction://media"/>
            <a:extLst>
              <a:ext uri="{FF2B5EF4-FFF2-40B4-BE49-F238E27FC236}">
                <a16:creationId xmlns:a16="http://schemas.microsoft.com/office/drawing/2014/main" id="{CA70F79F-4C9F-4640-971A-451E69467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5578" y="1339094"/>
            <a:ext cx="3522631" cy="35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830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FCB98-9E58-4424-B058-F5F96266E7B8}"/>
              </a:ext>
            </a:extLst>
          </p:cNvPr>
          <p:cNvPicPr>
            <a:picLocks noChangeAspect="1"/>
          </p:cNvPicPr>
          <p:nvPr/>
        </p:nvPicPr>
        <p:blipFill rotWithShape="1">
          <a:blip cstate="hqprint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36" t="5270"/>
          <a:stretch/>
        </p:blipFill>
        <p:spPr>
          <a:xfrm>
            <a:off x="6916064" y="1368164"/>
            <a:ext cx="2077697" cy="1248607"/>
          </a:xfrm>
          <a:prstGeom prst="rect">
            <a:avLst/>
          </a:prstGeom>
        </p:spPr>
      </p:pic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CA"/>
              <a:t>Hybrid Rendering Pipeline</a:t>
            </a:r>
            <a:endParaRPr dirty="0"/>
          </a:p>
        </p:txBody>
      </p:sp>
      <p:sp>
        <p:nvSpPr>
          <p:cNvPr id="7" name="Shape 63">
            <a:extLst>
              <a:ext uri="{FF2B5EF4-FFF2-40B4-BE49-F238E27FC236}">
                <a16:creationId xmlns:a16="http://schemas.microsoft.com/office/drawing/2014/main" id="{DEB31F80-2A74-46A6-B0C2-5632F801B570}"/>
              </a:ext>
            </a:extLst>
          </p:cNvPr>
          <p:cNvSpPr txBox="1">
            <a:spLocks noGrp="1"/>
          </p:cNvSpPr>
          <p:nvPr>
            <p:ph idx="2" type="ctrTitle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S E E D  //  Shiny Pixels and Beyond: Rendering Research at SEED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390A8-A103-4008-8A98-3F8339457A26}"/>
              </a:ext>
            </a:extLst>
          </p:cNvPr>
          <p:cNvPicPr>
            <a:picLocks noChangeAspect="1"/>
          </p:cNvPicPr>
          <p:nvPr/>
        </p:nvPicPr>
        <p:blipFill rotWithShape="1">
          <a:blip cstate="hqprint"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2413809" y="3232683"/>
            <a:ext cx="2079452" cy="1233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0D5A6-8A2F-45F8-98FF-624D032EA296}"/>
              </a:ext>
            </a:extLst>
          </p:cNvPr>
          <p:cNvPicPr>
            <a:picLocks noChangeAspect="1"/>
          </p:cNvPicPr>
          <p:nvPr/>
        </p:nvPicPr>
        <p:blipFill>
          <a:blip cstate="hqprint"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01" y="1384939"/>
            <a:ext cx="2142130" cy="1204948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D4D9F-408E-42A8-9EEE-0CE3E88432DD}"/>
              </a:ext>
            </a:extLst>
          </p:cNvPr>
          <p:cNvPicPr>
            <a:picLocks noChangeAspect="1"/>
          </p:cNvPicPr>
          <p:nvPr/>
        </p:nvPicPr>
        <p:blipFill>
          <a:blip cstate="hqprint"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564" y="1388640"/>
            <a:ext cx="2092304" cy="1248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64E8E3-7411-4ECC-B34B-6428CF8323F1}"/>
              </a:ext>
            </a:extLst>
          </p:cNvPr>
          <p:cNvSpPr txBox="1"/>
          <p:nvPr/>
        </p:nvSpPr>
        <p:spPr>
          <a:xfrm>
            <a:off x="2415565" y="2637247"/>
            <a:ext cx="2092304" cy="67710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Direct shadows </a:t>
            </a:r>
            <a:endParaRPr b="0" baseline="0" cap="none" dirty="0" i="0" kern="0" kumimoji="0" lang="sv-SE" noProof="0" normalizeH="0" spc="0" strike="noStrike" sz="1200" u="none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charset="0" panose="020B0604020202020204" typeface="Nunito Sans Light"/>
              <a:cs typeface="Arial"/>
              <a:sym typeface="Arial"/>
            </a:endParaRP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err="1" i="0" kern="0" kumimoji="0" lang="en-US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 or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raster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19084-2977-42EC-8E8F-07B562E56E5E}"/>
              </a:ext>
            </a:extLst>
          </p:cNvPr>
          <p:cNvSpPr txBox="1"/>
          <p:nvPr/>
        </p:nvSpPr>
        <p:spPr>
          <a:xfrm>
            <a:off x="4677690" y="2616771"/>
            <a:ext cx="2092304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Direct lighting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 (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compute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D12C3-C143-44EC-AD7F-7AA05E7DBBD4}"/>
              </a:ext>
            </a:extLst>
          </p:cNvPr>
          <p:cNvSpPr txBox="1"/>
          <p:nvPr/>
        </p:nvSpPr>
        <p:spPr>
          <a:xfrm>
            <a:off x="6919441" y="2609710"/>
            <a:ext cx="2092304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Reflections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err="1" i="0" kern="0" kumimoji="0" lang="en-US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ED508E-40CC-48CF-B9D0-B0BD14F235B0}"/>
              </a:ext>
            </a:extLst>
          </p:cNvPr>
          <p:cNvPicPr>
            <a:picLocks noChangeAspect="1"/>
          </p:cNvPicPr>
          <p:nvPr/>
        </p:nvPicPr>
        <p:blipFill>
          <a:blip cstate="hqprint"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347" y="3232683"/>
            <a:ext cx="2207129" cy="1241509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144DD3-50D4-4D43-B3A5-C6BFF9FCB3E8}"/>
              </a:ext>
            </a:extLst>
          </p:cNvPr>
          <p:cNvSpPr txBox="1"/>
          <p:nvPr/>
        </p:nvSpPr>
        <p:spPr>
          <a:xfrm>
            <a:off x="117466" y="2672861"/>
            <a:ext cx="2092304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Deferred shading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raster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800A07-50CC-4D65-BA8F-A65ABB599A4B}"/>
              </a:ext>
            </a:extLst>
          </p:cNvPr>
          <p:cNvPicPr>
            <a:picLocks noChangeAspect="1"/>
          </p:cNvPicPr>
          <p:nvPr/>
        </p:nvPicPr>
        <p:blipFill>
          <a:blip cstate="hqprint"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0" y="3238261"/>
            <a:ext cx="2079450" cy="1228131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E5FF80-1EAF-4C78-B07D-F6C436DBC8AA}"/>
              </a:ext>
            </a:extLst>
          </p:cNvPr>
          <p:cNvSpPr txBox="1"/>
          <p:nvPr/>
        </p:nvSpPr>
        <p:spPr>
          <a:xfrm>
            <a:off x="130320" y="4529542"/>
            <a:ext cx="2092304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Global Illumination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err="1" i="0" kern="0" kumimoji="0" lang="en-US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CF0DD7-B397-497C-885D-6601D95EB42A}"/>
              </a:ext>
            </a:extLst>
          </p:cNvPr>
          <p:cNvPicPr>
            <a:picLocks noChangeAspect="1"/>
          </p:cNvPicPr>
          <p:nvPr/>
        </p:nvPicPr>
        <p:blipFill>
          <a:blip cstate="hqprint"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1" y="1417860"/>
            <a:ext cx="2079450" cy="1169690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2A9B8E-1572-4B1D-9AF8-268FA5842DAA}"/>
              </a:ext>
            </a:extLst>
          </p:cNvPr>
          <p:cNvSpPr txBox="1"/>
          <p:nvPr/>
        </p:nvSpPr>
        <p:spPr>
          <a:xfrm>
            <a:off x="6919441" y="4484050"/>
            <a:ext cx="2079450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Post processing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compute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7B83A-BA89-4BB4-84EB-F6CBF1D6683A}"/>
              </a:ext>
            </a:extLst>
          </p:cNvPr>
          <p:cNvSpPr txBox="1"/>
          <p:nvPr/>
        </p:nvSpPr>
        <p:spPr>
          <a:xfrm>
            <a:off x="4642707" y="4529542"/>
            <a:ext cx="2176114" cy="67710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Transparency &amp; Translucency </a:t>
            </a: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err="1" i="0" kern="0" kumimoji="0" lang="en-US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838D5-82A4-4398-BDB8-C0CCF406259A}"/>
              </a:ext>
            </a:extLst>
          </p:cNvPr>
          <p:cNvSpPr txBox="1"/>
          <p:nvPr/>
        </p:nvSpPr>
        <p:spPr>
          <a:xfrm>
            <a:off x="2400956" y="4512008"/>
            <a:ext cx="2079450" cy="67710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Ambient occlusion </a:t>
            </a: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 or </a:t>
            </a: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compute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descr="https://lh4.googleusercontent.com/SRiYo3VabDsVaD29vcQ0nI51agPM5y8SX9YwHt_sZ9mHbRYFfk2g9nIDUTHIgE_HtARNrGi0WLeXgtsrzuT20UDpi6ukru4wFKWmTIVAlE9LOndfJqd8UCD3uzWiMt2DJH4DTP0u33A" id="1026" name="Picture 2">
            <a:extLst>
              <a:ext uri="{FF2B5EF4-FFF2-40B4-BE49-F238E27FC236}">
                <a16:creationId xmlns:a16="http://schemas.microsoft.com/office/drawing/2014/main" id="{D0104921-5689-4849-8BEF-15596253DAEE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cstate="hqprint"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03467" y="3240552"/>
            <a:ext cx="1066527" cy="12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Shape 187">
            <a:extLst>
              <a:ext uri="{FF2B5EF4-FFF2-40B4-BE49-F238E27FC236}">
                <a16:creationId xmlns:a16="http://schemas.microsoft.com/office/drawing/2014/main" id="{37663199-CB61-4C04-803F-900060689571}"/>
              </a:ext>
            </a:extLst>
          </p:cNvPr>
          <p:cNvPicPr preferRelativeResize="0"/>
          <p:nvPr/>
        </p:nvPicPr>
        <p:blipFill rotWithShape="1">
          <a:blip cstate="hqprint"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690" y="3240552"/>
            <a:ext cx="1052726" cy="1233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96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     ?</a:t>
            </a: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0562" y="1265442"/>
            <a:ext cx="4783929" cy="3547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b="1" dirty="0"/>
              <a:t>Spawn a Mesh?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DXR: build its bottom acceleration structure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Multiple geometries for multiple materials</a:t>
            </a:r>
          </a:p>
          <a:p>
            <a:pPr lvl="2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Triangles, AABBs, custom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Mesh instances specified in top acceleration</a:t>
            </a:r>
            <a:br>
              <a:rPr lang="en-CA" dirty="0"/>
            </a:br>
            <a:endParaRPr lang="en-CA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b="1" dirty="0"/>
              <a:t>Move a Mesh?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Update the instance’s position/orientation in the top acceleration</a:t>
            </a:r>
            <a:br>
              <a:rPr lang="en-CA" dirty="0"/>
            </a:br>
            <a:endParaRPr lang="en-CA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b="1" dirty="0"/>
              <a:t>Spawn [some] Rays?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Multiple Hit and Miss shaders possible</a:t>
            </a:r>
            <a:endParaRPr lang="en-CA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E27662-1AB5-4CA4-9AE6-8F3CCDBCECCE}"/>
              </a:ext>
            </a:extLst>
          </p:cNvPr>
          <p:cNvSpPr txBox="1"/>
          <p:nvPr/>
        </p:nvSpPr>
        <p:spPr>
          <a:xfrm>
            <a:off x="4114800" y="211732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76846B7-DC1F-41B4-BC94-C6DEFFDC6250}"/>
              </a:ext>
            </a:extLst>
          </p:cNvPr>
          <p:cNvGrpSpPr/>
          <p:nvPr/>
        </p:nvGrpSpPr>
        <p:grpSpPr>
          <a:xfrm>
            <a:off x="5359680" y="3160054"/>
            <a:ext cx="3750281" cy="1323598"/>
            <a:chOff x="5359680" y="3160054"/>
            <a:chExt cx="3750281" cy="132359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3222280-B923-4104-8DD7-6E3A991E107E}"/>
                </a:ext>
              </a:extLst>
            </p:cNvPr>
            <p:cNvGrpSpPr/>
            <p:nvPr/>
          </p:nvGrpSpPr>
          <p:grpSpPr>
            <a:xfrm>
              <a:off x="5546565" y="3288996"/>
              <a:ext cx="883526" cy="872349"/>
              <a:chOff x="6191252" y="3373982"/>
              <a:chExt cx="716132" cy="707072"/>
            </a:xfrm>
          </p:grpSpPr>
          <p:sp>
            <p:nvSpPr>
              <p:cNvPr id="8" name="Flowchart: Process 7">
                <a:extLst>
                  <a:ext uri="{FF2B5EF4-FFF2-40B4-BE49-F238E27FC236}">
                    <a16:creationId xmlns:a16="http://schemas.microsoft.com/office/drawing/2014/main" id="{E98607E8-6BB8-4EA7-98C3-BB27E1F928EF}"/>
                  </a:ext>
                </a:extLst>
              </p:cNvPr>
              <p:cNvSpPr/>
              <p:nvPr/>
            </p:nvSpPr>
            <p:spPr>
              <a:xfrm>
                <a:off x="6191252" y="3542385"/>
                <a:ext cx="716132" cy="538669"/>
              </a:xfrm>
              <a:prstGeom prst="flowChartProcess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9D5826D-D380-4838-B728-EA188BCD7700}"/>
                  </a:ext>
                </a:extLst>
              </p:cNvPr>
              <p:cNvGrpSpPr/>
              <p:nvPr/>
            </p:nvGrpSpPr>
            <p:grpSpPr>
              <a:xfrm>
                <a:off x="6235842" y="3586625"/>
                <a:ext cx="292963" cy="328474"/>
                <a:chOff x="6241002" y="3592498"/>
                <a:chExt cx="292963" cy="328474"/>
              </a:xfrm>
            </p:grpSpPr>
            <p:sp>
              <p:nvSpPr>
                <p:cNvPr id="9" name="Isosceles Triangle 8">
                  <a:extLst>
                    <a:ext uri="{FF2B5EF4-FFF2-40B4-BE49-F238E27FC236}">
                      <a16:creationId xmlns:a16="http://schemas.microsoft.com/office/drawing/2014/main" id="{CDE5D2BC-EA29-487B-8DA7-C6907D437B65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3" name="Isosceles Triangle 42">
                  <a:extLst>
                    <a:ext uri="{FF2B5EF4-FFF2-40B4-BE49-F238E27FC236}">
                      <a16:creationId xmlns:a16="http://schemas.microsoft.com/office/drawing/2014/main" id="{B525A741-BFF1-40AC-AC7F-5920DF7F16D8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58ED1E2E-E769-4A8D-AC99-0C345A241346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08D6833B-CFE1-402A-8C23-E927989D23E0}"/>
                    </a:ext>
                  </a:extLst>
                </p:cNvPr>
                <p:cNvSpPr/>
                <p:nvPr/>
              </p:nvSpPr>
              <p:spPr>
                <a:xfrm>
                  <a:off x="6241002" y="3592498"/>
                  <a:ext cx="292963" cy="328474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1D77712-D933-413E-8825-558A30039C1C}"/>
                  </a:ext>
                </a:extLst>
              </p:cNvPr>
              <p:cNvGrpSpPr/>
              <p:nvPr/>
            </p:nvGrpSpPr>
            <p:grpSpPr>
              <a:xfrm>
                <a:off x="6571613" y="3718871"/>
                <a:ext cx="292963" cy="328474"/>
                <a:chOff x="6241002" y="3592498"/>
                <a:chExt cx="292963" cy="328474"/>
              </a:xfrm>
            </p:grpSpPr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F13FAA09-21B8-4A95-97B0-50C330ADBD8E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9" name="Isosceles Triangle 48">
                  <a:extLst>
                    <a:ext uri="{FF2B5EF4-FFF2-40B4-BE49-F238E27FC236}">
                      <a16:creationId xmlns:a16="http://schemas.microsoft.com/office/drawing/2014/main" id="{76154A6F-8683-4E4D-931B-4090D11E17B6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AD34B01F-0B6B-4AC2-BE54-4C6A33499779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51" name="Flowchart: Process 50">
                  <a:extLst>
                    <a:ext uri="{FF2B5EF4-FFF2-40B4-BE49-F238E27FC236}">
                      <a16:creationId xmlns:a16="http://schemas.microsoft.com/office/drawing/2014/main" id="{B225408C-F835-4BCF-9EF9-61C6BF66127E}"/>
                    </a:ext>
                  </a:extLst>
                </p:cNvPr>
                <p:cNvSpPr/>
                <p:nvPr/>
              </p:nvSpPr>
              <p:spPr>
                <a:xfrm>
                  <a:off x="6241002" y="3592498"/>
                  <a:ext cx="292963" cy="328474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63449D40-658C-4197-B90E-3D47DF393B5A}"/>
                  </a:ext>
                </a:extLst>
              </p:cNvPr>
              <p:cNvSpPr/>
              <p:nvPr/>
            </p:nvSpPr>
            <p:spPr>
              <a:xfrm>
                <a:off x="6191252" y="3373982"/>
                <a:ext cx="716132" cy="162264"/>
              </a:xfrm>
              <a:prstGeom prst="flowChartProcess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Mesh 1</a:t>
                </a:r>
                <a:endParaRPr kumimoji="0" lang="en-CA" sz="10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896C076-9A40-4A17-B3F7-C64CD5FC92E0}"/>
                </a:ext>
              </a:extLst>
            </p:cNvPr>
            <p:cNvGrpSpPr/>
            <p:nvPr/>
          </p:nvGrpSpPr>
          <p:grpSpPr>
            <a:xfrm>
              <a:off x="6789703" y="3278328"/>
              <a:ext cx="883526" cy="872349"/>
              <a:chOff x="6191252" y="3373982"/>
              <a:chExt cx="716132" cy="707072"/>
            </a:xfrm>
          </p:grpSpPr>
          <p:sp>
            <p:nvSpPr>
              <p:cNvPr id="55" name="Flowchart: Process 54">
                <a:extLst>
                  <a:ext uri="{FF2B5EF4-FFF2-40B4-BE49-F238E27FC236}">
                    <a16:creationId xmlns:a16="http://schemas.microsoft.com/office/drawing/2014/main" id="{5B31A1DA-83B4-464C-A63F-B65020B6838D}"/>
                  </a:ext>
                </a:extLst>
              </p:cNvPr>
              <p:cNvSpPr/>
              <p:nvPr/>
            </p:nvSpPr>
            <p:spPr>
              <a:xfrm>
                <a:off x="6191252" y="3542385"/>
                <a:ext cx="716132" cy="538669"/>
              </a:xfrm>
              <a:prstGeom prst="flowChartProcess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F0F795B-AE85-457D-85FF-FFE7621351F5}"/>
                  </a:ext>
                </a:extLst>
              </p:cNvPr>
              <p:cNvGrpSpPr/>
              <p:nvPr/>
            </p:nvGrpSpPr>
            <p:grpSpPr>
              <a:xfrm>
                <a:off x="6235842" y="3586624"/>
                <a:ext cx="292963" cy="459839"/>
                <a:chOff x="6241002" y="3592497"/>
                <a:chExt cx="292963" cy="459839"/>
              </a:xfrm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F1C045E2-B32F-41B2-BE94-8406445BC312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717617F4-69F2-4793-A40E-971EF99F9FD7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E90BADCF-E318-46BC-AF2A-CEED958A18D2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6" name="Flowchart: Process 65">
                  <a:extLst>
                    <a:ext uri="{FF2B5EF4-FFF2-40B4-BE49-F238E27FC236}">
                      <a16:creationId xmlns:a16="http://schemas.microsoft.com/office/drawing/2014/main" id="{8B7B7465-9050-4834-AF21-79FADEC8BF3C}"/>
                    </a:ext>
                  </a:extLst>
                </p:cNvPr>
                <p:cNvSpPr/>
                <p:nvPr/>
              </p:nvSpPr>
              <p:spPr>
                <a:xfrm>
                  <a:off x="6241002" y="3592497"/>
                  <a:ext cx="292963" cy="459839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2" name="Isosceles Triangle 81">
                  <a:extLst>
                    <a:ext uri="{FF2B5EF4-FFF2-40B4-BE49-F238E27FC236}">
                      <a16:creationId xmlns:a16="http://schemas.microsoft.com/office/drawing/2014/main" id="{F574E13E-AE01-4C92-8417-BA94336A6484}"/>
                    </a:ext>
                  </a:extLst>
                </p:cNvPr>
                <p:cNvSpPr/>
                <p:nvPr/>
              </p:nvSpPr>
              <p:spPr>
                <a:xfrm rot="18476661">
                  <a:off x="6385400" y="3888203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3" name="Isosceles Triangle 82">
                  <a:extLst>
                    <a:ext uri="{FF2B5EF4-FFF2-40B4-BE49-F238E27FC236}">
                      <a16:creationId xmlns:a16="http://schemas.microsoft.com/office/drawing/2014/main" id="{1069EE32-0B04-4E12-A438-D1C5B0932CE1}"/>
                    </a:ext>
                  </a:extLst>
                </p:cNvPr>
                <p:cNvSpPr/>
                <p:nvPr/>
              </p:nvSpPr>
              <p:spPr>
                <a:xfrm rot="18476661">
                  <a:off x="6247046" y="3891280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4BE3652-E3AC-4EE1-B257-786C088D16E9}"/>
                  </a:ext>
                </a:extLst>
              </p:cNvPr>
              <p:cNvGrpSpPr/>
              <p:nvPr/>
            </p:nvGrpSpPr>
            <p:grpSpPr>
              <a:xfrm>
                <a:off x="6568509" y="3585744"/>
                <a:ext cx="296067" cy="461601"/>
                <a:chOff x="6237898" y="3459371"/>
                <a:chExt cx="296067" cy="461601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92799165-9326-4E0E-B9D8-C1CD13B3D24C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DA55EF15-7F96-473B-B240-948788D9E6BE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1" name="Isosceles Triangle 60">
                  <a:extLst>
                    <a:ext uri="{FF2B5EF4-FFF2-40B4-BE49-F238E27FC236}">
                      <a16:creationId xmlns:a16="http://schemas.microsoft.com/office/drawing/2014/main" id="{C7D01EAA-0C51-46CD-819B-28B1E2AD593D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2" name="Flowchart: Process 61">
                  <a:extLst>
                    <a:ext uri="{FF2B5EF4-FFF2-40B4-BE49-F238E27FC236}">
                      <a16:creationId xmlns:a16="http://schemas.microsoft.com/office/drawing/2014/main" id="{9E4620F3-D6AF-4155-9CF4-5C7B63A8073E}"/>
                    </a:ext>
                  </a:extLst>
                </p:cNvPr>
                <p:cNvSpPr/>
                <p:nvPr/>
              </p:nvSpPr>
              <p:spPr>
                <a:xfrm>
                  <a:off x="6241002" y="3459371"/>
                  <a:ext cx="292963" cy="461601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0" name="Isosceles Triangle 79">
                  <a:extLst>
                    <a:ext uri="{FF2B5EF4-FFF2-40B4-BE49-F238E27FC236}">
                      <a16:creationId xmlns:a16="http://schemas.microsoft.com/office/drawing/2014/main" id="{DEB87F5D-1A22-4092-A138-7D669C2DF1FC}"/>
                    </a:ext>
                  </a:extLst>
                </p:cNvPr>
                <p:cNvSpPr/>
                <p:nvPr/>
              </p:nvSpPr>
              <p:spPr>
                <a:xfrm rot="19800000">
                  <a:off x="6237898" y="3485869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1" name="Isosceles Triangle 80">
                  <a:extLst>
                    <a:ext uri="{FF2B5EF4-FFF2-40B4-BE49-F238E27FC236}">
                      <a16:creationId xmlns:a16="http://schemas.microsoft.com/office/drawing/2014/main" id="{35872842-267E-41FB-802B-996AA9F7FB0A}"/>
                    </a:ext>
                  </a:extLst>
                </p:cNvPr>
                <p:cNvSpPr/>
                <p:nvPr/>
              </p:nvSpPr>
              <p:spPr>
                <a:xfrm rot="19800000">
                  <a:off x="6357849" y="3534857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58" name="Flowchart: Process 57">
                <a:extLst>
                  <a:ext uri="{FF2B5EF4-FFF2-40B4-BE49-F238E27FC236}">
                    <a16:creationId xmlns:a16="http://schemas.microsoft.com/office/drawing/2014/main" id="{A1A35996-9E2A-4196-AE9D-CA66DDA93E19}"/>
                  </a:ext>
                </a:extLst>
              </p:cNvPr>
              <p:cNvSpPr/>
              <p:nvPr/>
            </p:nvSpPr>
            <p:spPr>
              <a:xfrm>
                <a:off x="6191252" y="3373982"/>
                <a:ext cx="716132" cy="162264"/>
              </a:xfrm>
              <a:prstGeom prst="flowChartProcess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Mesh 2</a:t>
                </a:r>
                <a:endParaRPr kumimoji="0" lang="en-CA" sz="8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B29F370-AA33-45F2-A56C-DC15C49968E6}"/>
                </a:ext>
              </a:extLst>
            </p:cNvPr>
            <p:cNvGrpSpPr/>
            <p:nvPr/>
          </p:nvGrpSpPr>
          <p:grpSpPr>
            <a:xfrm>
              <a:off x="7989029" y="3277241"/>
              <a:ext cx="883526" cy="872349"/>
              <a:chOff x="6191252" y="3373982"/>
              <a:chExt cx="716132" cy="707072"/>
            </a:xfrm>
          </p:grpSpPr>
          <p:sp>
            <p:nvSpPr>
              <p:cNvPr id="68" name="Flowchart: Process 67">
                <a:extLst>
                  <a:ext uri="{FF2B5EF4-FFF2-40B4-BE49-F238E27FC236}">
                    <a16:creationId xmlns:a16="http://schemas.microsoft.com/office/drawing/2014/main" id="{C2B283E8-EFA4-4867-84B0-38625442F4B9}"/>
                  </a:ext>
                </a:extLst>
              </p:cNvPr>
              <p:cNvSpPr/>
              <p:nvPr/>
            </p:nvSpPr>
            <p:spPr>
              <a:xfrm>
                <a:off x="6191252" y="3542385"/>
                <a:ext cx="716132" cy="538669"/>
              </a:xfrm>
              <a:prstGeom prst="flowChartProcess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BA07C80-2508-4F84-BA4E-5C95FD7DAF33}"/>
                  </a:ext>
                </a:extLst>
              </p:cNvPr>
              <p:cNvGrpSpPr/>
              <p:nvPr/>
            </p:nvGrpSpPr>
            <p:grpSpPr>
              <a:xfrm>
                <a:off x="6235842" y="3586625"/>
                <a:ext cx="616747" cy="432384"/>
                <a:chOff x="6241002" y="3592498"/>
                <a:chExt cx="616747" cy="432384"/>
              </a:xfrm>
            </p:grpSpPr>
            <p:sp>
              <p:nvSpPr>
                <p:cNvPr id="76" name="Isosceles Triangle 75">
                  <a:extLst>
                    <a:ext uri="{FF2B5EF4-FFF2-40B4-BE49-F238E27FC236}">
                      <a16:creationId xmlns:a16="http://schemas.microsoft.com/office/drawing/2014/main" id="{EE648D3E-1D56-455C-8DF7-FA91BB26E596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4582F372-C56B-4A68-9372-564A94D0D4BA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8" name="Isosceles Triangle 77">
                  <a:extLst>
                    <a:ext uri="{FF2B5EF4-FFF2-40B4-BE49-F238E27FC236}">
                      <a16:creationId xmlns:a16="http://schemas.microsoft.com/office/drawing/2014/main" id="{00FECC30-E659-4B47-B1F6-66B463A8E22C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9" name="Flowchart: Process 78">
                  <a:extLst>
                    <a:ext uri="{FF2B5EF4-FFF2-40B4-BE49-F238E27FC236}">
                      <a16:creationId xmlns:a16="http://schemas.microsoft.com/office/drawing/2014/main" id="{F3D9B679-234F-40CF-AB85-14259BAE1CA1}"/>
                    </a:ext>
                  </a:extLst>
                </p:cNvPr>
                <p:cNvSpPr/>
                <p:nvPr/>
              </p:nvSpPr>
              <p:spPr>
                <a:xfrm>
                  <a:off x="6241002" y="3592498"/>
                  <a:ext cx="616747" cy="432384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54180D3-2D5E-4D12-83F6-AC49BCC9A1B7}"/>
                  </a:ext>
                </a:extLst>
              </p:cNvPr>
              <p:cNvGrpSpPr/>
              <p:nvPr/>
            </p:nvGrpSpPr>
            <p:grpSpPr>
              <a:xfrm>
                <a:off x="6449403" y="3639344"/>
                <a:ext cx="319769" cy="342619"/>
                <a:chOff x="6118792" y="3512971"/>
                <a:chExt cx="319769" cy="342619"/>
              </a:xfrm>
            </p:grpSpPr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2CF7E940-2359-4D7E-BD07-D0909D9C3E35}"/>
                    </a:ext>
                  </a:extLst>
                </p:cNvPr>
                <p:cNvSpPr/>
                <p:nvPr/>
              </p:nvSpPr>
              <p:spPr>
                <a:xfrm>
                  <a:off x="6118792" y="3624762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" name="Isosceles Triangle 72">
                  <a:extLst>
                    <a:ext uri="{FF2B5EF4-FFF2-40B4-BE49-F238E27FC236}">
                      <a16:creationId xmlns:a16="http://schemas.microsoft.com/office/drawing/2014/main" id="{AA24F419-2A68-4D2F-A431-E62D3470031B}"/>
                    </a:ext>
                  </a:extLst>
                </p:cNvPr>
                <p:cNvSpPr/>
                <p:nvPr/>
              </p:nvSpPr>
              <p:spPr>
                <a:xfrm rot="18476661">
                  <a:off x="6132008" y="3749742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A0065152-BDCF-446E-AB4E-185545D0D941}"/>
                    </a:ext>
                  </a:extLst>
                </p:cNvPr>
                <p:cNvSpPr/>
                <p:nvPr/>
              </p:nvSpPr>
              <p:spPr>
                <a:xfrm rot="18476661">
                  <a:off x="6224659" y="3640943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4" name="Isosceles Triangle 83">
                  <a:extLst>
                    <a:ext uri="{FF2B5EF4-FFF2-40B4-BE49-F238E27FC236}">
                      <a16:creationId xmlns:a16="http://schemas.microsoft.com/office/drawing/2014/main" id="{8692D3DA-E8F2-4E75-A28E-8E1AA435DCAF}"/>
                    </a:ext>
                  </a:extLst>
                </p:cNvPr>
                <p:cNvSpPr/>
                <p:nvPr/>
              </p:nvSpPr>
              <p:spPr>
                <a:xfrm>
                  <a:off x="6226846" y="3512971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5" name="Isosceles Triangle 84">
                  <a:extLst>
                    <a:ext uri="{FF2B5EF4-FFF2-40B4-BE49-F238E27FC236}">
                      <a16:creationId xmlns:a16="http://schemas.microsoft.com/office/drawing/2014/main" id="{B858740D-3220-41E8-85EF-DEA1D76961C9}"/>
                    </a:ext>
                  </a:extLst>
                </p:cNvPr>
                <p:cNvSpPr/>
                <p:nvPr/>
              </p:nvSpPr>
              <p:spPr>
                <a:xfrm rot="15300000">
                  <a:off x="6323895" y="3735354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B25755F8-9903-4957-90BA-85C2B5732484}"/>
                    </a:ext>
                  </a:extLst>
                </p:cNvPr>
                <p:cNvSpPr/>
                <p:nvPr/>
              </p:nvSpPr>
              <p:spPr>
                <a:xfrm rot="18476661">
                  <a:off x="6332713" y="3529152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EEE7B52E-B989-41B7-863A-74D9E1941545}"/>
                  </a:ext>
                </a:extLst>
              </p:cNvPr>
              <p:cNvSpPr/>
              <p:nvPr/>
            </p:nvSpPr>
            <p:spPr>
              <a:xfrm>
                <a:off x="6191252" y="3373982"/>
                <a:ext cx="716132" cy="162264"/>
              </a:xfrm>
              <a:prstGeom prst="flowChartProcess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Mesh 3</a:t>
                </a:r>
                <a:endParaRPr kumimoji="0" lang="en-CA" sz="8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45" name="Flowchart: Process 44">
              <a:extLst>
                <a:ext uri="{FF2B5EF4-FFF2-40B4-BE49-F238E27FC236}">
                  <a16:creationId xmlns:a16="http://schemas.microsoft.com/office/drawing/2014/main" id="{BC02157F-8FAD-4417-8F37-932D43B26E44}"/>
                </a:ext>
              </a:extLst>
            </p:cNvPr>
            <p:cNvSpPr/>
            <p:nvPr/>
          </p:nvSpPr>
          <p:spPr>
            <a:xfrm>
              <a:off x="5359680" y="3160054"/>
              <a:ext cx="3647971" cy="1128722"/>
            </a:xfrm>
            <a:prstGeom prst="flowChartProcess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96348DC-D55E-4DE6-B729-D1C9B78B12A8}"/>
                </a:ext>
              </a:extLst>
            </p:cNvPr>
            <p:cNvSpPr txBox="1"/>
            <p:nvPr/>
          </p:nvSpPr>
          <p:spPr>
            <a:xfrm>
              <a:off x="7848045" y="4246772"/>
              <a:ext cx="1261916" cy="23688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Bottom Acceleration</a:t>
              </a:r>
              <a:endParaRPr kumimoji="0" lang="en-CA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E97FDDE-8843-46FB-B2B0-1BC5C702BB76}"/>
              </a:ext>
            </a:extLst>
          </p:cNvPr>
          <p:cNvGrpSpPr/>
          <p:nvPr/>
        </p:nvGrpSpPr>
        <p:grpSpPr>
          <a:xfrm>
            <a:off x="5359521" y="2006057"/>
            <a:ext cx="3730281" cy="1067148"/>
            <a:chOff x="5359521" y="2006057"/>
            <a:chExt cx="3730281" cy="106714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7FCD9C3-A401-45EC-BF01-CAFF86AF61B4}"/>
                </a:ext>
              </a:extLst>
            </p:cNvPr>
            <p:cNvGrpSpPr/>
            <p:nvPr/>
          </p:nvGrpSpPr>
          <p:grpSpPr>
            <a:xfrm>
              <a:off x="5359521" y="2006057"/>
              <a:ext cx="3647971" cy="853559"/>
              <a:chOff x="5359521" y="2006057"/>
              <a:chExt cx="3647971" cy="85355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3022902-FF27-4C05-BDC0-6B52B13DEBC2}"/>
                  </a:ext>
                </a:extLst>
              </p:cNvPr>
              <p:cNvGrpSpPr/>
              <p:nvPr/>
            </p:nvGrpSpPr>
            <p:grpSpPr>
              <a:xfrm>
                <a:off x="5498567" y="2099174"/>
                <a:ext cx="614462" cy="651388"/>
                <a:chOff x="6191252" y="3373982"/>
                <a:chExt cx="716132" cy="707072"/>
              </a:xfrm>
            </p:grpSpPr>
            <p:sp>
              <p:nvSpPr>
                <p:cNvPr id="94" name="Flowchart: Process 93">
                  <a:extLst>
                    <a:ext uri="{FF2B5EF4-FFF2-40B4-BE49-F238E27FC236}">
                      <a16:creationId xmlns:a16="http://schemas.microsoft.com/office/drawing/2014/main" id="{78F178FD-A540-4F45-B5EF-E22F105264CE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7" name="Flowchart: Process 96">
                  <a:extLst>
                    <a:ext uri="{FF2B5EF4-FFF2-40B4-BE49-F238E27FC236}">
                      <a16:creationId xmlns:a16="http://schemas.microsoft.com/office/drawing/2014/main" id="{782DBF70-F786-496C-AEE5-1D1059D0872B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FF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1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85A68990-96C0-4950-AA2B-1609F1A051E3}"/>
                  </a:ext>
                </a:extLst>
              </p:cNvPr>
              <p:cNvGrpSpPr/>
              <p:nvPr/>
            </p:nvGrpSpPr>
            <p:grpSpPr>
              <a:xfrm>
                <a:off x="6188679" y="2096161"/>
                <a:ext cx="614462" cy="651388"/>
                <a:chOff x="6191252" y="3373982"/>
                <a:chExt cx="716132" cy="707072"/>
              </a:xfrm>
            </p:grpSpPr>
            <p:sp>
              <p:nvSpPr>
                <p:cNvPr id="139" name="Flowchart: Process 138">
                  <a:extLst>
                    <a:ext uri="{FF2B5EF4-FFF2-40B4-BE49-F238E27FC236}">
                      <a16:creationId xmlns:a16="http://schemas.microsoft.com/office/drawing/2014/main" id="{6B1FE801-3D07-4D3A-A8FD-C435A9C00DD6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40" name="Flowchart: Process 139">
                  <a:extLst>
                    <a:ext uri="{FF2B5EF4-FFF2-40B4-BE49-F238E27FC236}">
                      <a16:creationId xmlns:a16="http://schemas.microsoft.com/office/drawing/2014/main" id="{C888BF09-66D5-4BA9-AB9A-21E4944C8557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2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027B1FF-BC89-42A8-943A-21E8E9491328}"/>
                  </a:ext>
                </a:extLst>
              </p:cNvPr>
              <p:cNvGrpSpPr/>
              <p:nvPr/>
            </p:nvGrpSpPr>
            <p:grpSpPr>
              <a:xfrm>
                <a:off x="6878790" y="2093149"/>
                <a:ext cx="614462" cy="651388"/>
                <a:chOff x="6191252" y="3373982"/>
                <a:chExt cx="716132" cy="707072"/>
              </a:xfrm>
            </p:grpSpPr>
            <p:sp>
              <p:nvSpPr>
                <p:cNvPr id="142" name="Flowchart: Process 141">
                  <a:extLst>
                    <a:ext uri="{FF2B5EF4-FFF2-40B4-BE49-F238E27FC236}">
                      <a16:creationId xmlns:a16="http://schemas.microsoft.com/office/drawing/2014/main" id="{AEF9AEDF-34C3-4176-A50C-6AC5718E1B23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43" name="Flowchart: Process 142">
                  <a:extLst>
                    <a:ext uri="{FF2B5EF4-FFF2-40B4-BE49-F238E27FC236}">
                      <a16:creationId xmlns:a16="http://schemas.microsoft.com/office/drawing/2014/main" id="{C06C18C5-EB5D-4674-A134-2964C0288A1B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33CCCC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3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004EAAA1-844D-4D44-917B-552CDFD7D995}"/>
                  </a:ext>
                </a:extLst>
              </p:cNvPr>
              <p:cNvGrpSpPr/>
              <p:nvPr/>
            </p:nvGrpSpPr>
            <p:grpSpPr>
              <a:xfrm>
                <a:off x="7568902" y="2090136"/>
                <a:ext cx="614462" cy="651388"/>
                <a:chOff x="6191252" y="3373982"/>
                <a:chExt cx="716132" cy="707072"/>
              </a:xfrm>
            </p:grpSpPr>
            <p:sp>
              <p:nvSpPr>
                <p:cNvPr id="145" name="Flowchart: Process 144">
                  <a:extLst>
                    <a:ext uri="{FF2B5EF4-FFF2-40B4-BE49-F238E27FC236}">
                      <a16:creationId xmlns:a16="http://schemas.microsoft.com/office/drawing/2014/main" id="{BE574F4E-8993-4C0D-A175-7129FF7D0453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46" name="Flowchart: Process 145">
                  <a:extLst>
                    <a:ext uri="{FF2B5EF4-FFF2-40B4-BE49-F238E27FC236}">
                      <a16:creationId xmlns:a16="http://schemas.microsoft.com/office/drawing/2014/main" id="{DE3DFD06-8DE5-421F-9297-204A4BC86B42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4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7CD8852-4B9B-47F0-8ED1-90435FFC43D8}"/>
                  </a:ext>
                </a:extLst>
              </p:cNvPr>
              <p:cNvGrpSpPr/>
              <p:nvPr/>
            </p:nvGrpSpPr>
            <p:grpSpPr>
              <a:xfrm>
                <a:off x="8259014" y="2087123"/>
                <a:ext cx="614462" cy="651388"/>
                <a:chOff x="6191252" y="3373982"/>
                <a:chExt cx="716132" cy="707072"/>
              </a:xfrm>
            </p:grpSpPr>
            <p:sp>
              <p:nvSpPr>
                <p:cNvPr id="148" name="Flowchart: Process 147">
                  <a:extLst>
                    <a:ext uri="{FF2B5EF4-FFF2-40B4-BE49-F238E27FC236}">
                      <a16:creationId xmlns:a16="http://schemas.microsoft.com/office/drawing/2014/main" id="{9C93AAC6-0504-4A82-AAB1-6C0552447642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49" name="Flowchart: Process 148">
                  <a:extLst>
                    <a:ext uri="{FF2B5EF4-FFF2-40B4-BE49-F238E27FC236}">
                      <a16:creationId xmlns:a16="http://schemas.microsoft.com/office/drawing/2014/main" id="{C4DE03A7-AD13-4575-AB5D-005165E58069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99CC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5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51" name="Flowchart: Process 150">
                <a:extLst>
                  <a:ext uri="{FF2B5EF4-FFF2-40B4-BE49-F238E27FC236}">
                    <a16:creationId xmlns:a16="http://schemas.microsoft.com/office/drawing/2014/main" id="{E9238604-2F4A-419B-904C-18EEB52CFFEE}"/>
                  </a:ext>
                </a:extLst>
              </p:cNvPr>
              <p:cNvSpPr/>
              <p:nvPr/>
            </p:nvSpPr>
            <p:spPr>
              <a:xfrm>
                <a:off x="5359521" y="2006057"/>
                <a:ext cx="3647971" cy="853559"/>
              </a:xfrm>
              <a:prstGeom prst="flowChartProcess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0F12802F-E3E4-4850-924D-48CE1A194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1897" y="2336262"/>
                <a:ext cx="483138" cy="218744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210CDD07-0256-47BE-A4BB-51C72BB5E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4053" y="2336262"/>
                <a:ext cx="483138" cy="218744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A82F5F18-1CD8-4094-897A-E77DEEAA5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41937" y="2336262"/>
                <a:ext cx="483138" cy="218744"/>
              </a:xfrm>
              <a:prstGeom prst="rect">
                <a:avLst/>
              </a:prstGeom>
            </p:spPr>
          </p:pic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1AA80273-4E73-4F1A-B38D-B98B45B97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40194" y="2336262"/>
                <a:ext cx="483138" cy="218744"/>
              </a:xfrm>
              <a:prstGeom prst="rect">
                <a:avLst/>
              </a:prstGeom>
            </p:spPr>
          </p:pic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A59AC06C-1ABD-4069-9A61-D26BEEE13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8816" y="2336284"/>
                <a:ext cx="483138" cy="218744"/>
              </a:xfrm>
              <a:prstGeom prst="rect">
                <a:avLst/>
              </a:prstGeom>
            </p:spPr>
          </p:pic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E613B1-B594-47B1-BE9D-801163094D68}"/>
                </a:ext>
              </a:extLst>
            </p:cNvPr>
            <p:cNvSpPr txBox="1"/>
            <p:nvPr/>
          </p:nvSpPr>
          <p:spPr>
            <a:xfrm>
              <a:off x="7973145" y="2836325"/>
              <a:ext cx="1116657" cy="23688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Top Acceleration</a:t>
              </a:r>
              <a:endParaRPr kumimoji="0" lang="en-CA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226BC9-6C2A-46BB-92F2-7AA8A958EFD5}"/>
              </a:ext>
            </a:extLst>
          </p:cNvPr>
          <p:cNvGrpSpPr/>
          <p:nvPr/>
        </p:nvGrpSpPr>
        <p:grpSpPr>
          <a:xfrm>
            <a:off x="5247038" y="2649990"/>
            <a:ext cx="3089476" cy="2142740"/>
            <a:chOff x="5247038" y="2649990"/>
            <a:chExt cx="3089476" cy="2142740"/>
          </a:xfrm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D6E28B3-BC0E-46B8-A782-D33A3901D094}"/>
                </a:ext>
              </a:extLst>
            </p:cNvPr>
            <p:cNvSpPr/>
            <p:nvPr/>
          </p:nvSpPr>
          <p:spPr>
            <a:xfrm>
              <a:off x="5247038" y="2677901"/>
              <a:ext cx="1117393" cy="2083924"/>
            </a:xfrm>
            <a:custGeom>
              <a:avLst/>
              <a:gdLst>
                <a:gd name="connsiteX0" fmla="*/ 0 w 520700"/>
                <a:gd name="connsiteY0" fmla="*/ 0 h 1723378"/>
                <a:gd name="connsiteX1" fmla="*/ 461434 w 520700"/>
                <a:gd name="connsiteY1" fmla="*/ 368300 h 1723378"/>
                <a:gd name="connsiteX2" fmla="*/ 283634 w 520700"/>
                <a:gd name="connsiteY2" fmla="*/ 1710266 h 1723378"/>
                <a:gd name="connsiteX3" fmla="*/ 520700 w 520700"/>
                <a:gd name="connsiteY3" fmla="*/ 1075266 h 1723378"/>
                <a:gd name="connsiteX0" fmla="*/ 0 w 863600"/>
                <a:gd name="connsiteY0" fmla="*/ 0 h 1702212"/>
                <a:gd name="connsiteX1" fmla="*/ 804334 w 863600"/>
                <a:gd name="connsiteY1" fmla="*/ 347134 h 1702212"/>
                <a:gd name="connsiteX2" fmla="*/ 626534 w 863600"/>
                <a:gd name="connsiteY2" fmla="*/ 1689100 h 1702212"/>
                <a:gd name="connsiteX3" fmla="*/ 863600 w 863600"/>
                <a:gd name="connsiteY3" fmla="*/ 1054100 h 1702212"/>
                <a:gd name="connsiteX0" fmla="*/ 0 w 826919"/>
                <a:gd name="connsiteY0" fmla="*/ 0 h 1689100"/>
                <a:gd name="connsiteX1" fmla="*/ 804334 w 826919"/>
                <a:gd name="connsiteY1" fmla="*/ 347134 h 1689100"/>
                <a:gd name="connsiteX2" fmla="*/ 626534 w 826919"/>
                <a:gd name="connsiteY2" fmla="*/ 1689100 h 1689100"/>
                <a:gd name="connsiteX0" fmla="*/ 362606 w 989140"/>
                <a:gd name="connsiteY0" fmla="*/ 0 h 1689100"/>
                <a:gd name="connsiteX1" fmla="*/ 11240 w 989140"/>
                <a:gd name="connsiteY1" fmla="*/ 1371601 h 1689100"/>
                <a:gd name="connsiteX2" fmla="*/ 989140 w 989140"/>
                <a:gd name="connsiteY2" fmla="*/ 1689100 h 1689100"/>
                <a:gd name="connsiteX0" fmla="*/ 417259 w 1043793"/>
                <a:gd name="connsiteY0" fmla="*/ 20992 h 1710092"/>
                <a:gd name="connsiteX1" fmla="*/ 125160 w 1043793"/>
                <a:gd name="connsiteY1" fmla="*/ 126826 h 1710092"/>
                <a:gd name="connsiteX2" fmla="*/ 65893 w 1043793"/>
                <a:gd name="connsiteY2" fmla="*/ 1392593 h 1710092"/>
                <a:gd name="connsiteX3" fmla="*/ 1043793 w 1043793"/>
                <a:gd name="connsiteY3" fmla="*/ 1710092 h 1710092"/>
                <a:gd name="connsiteX0" fmla="*/ 400549 w 1027083"/>
                <a:gd name="connsiteY0" fmla="*/ 0 h 1689100"/>
                <a:gd name="connsiteX1" fmla="*/ 171950 w 1027083"/>
                <a:gd name="connsiteY1" fmla="*/ 325967 h 1689100"/>
                <a:gd name="connsiteX2" fmla="*/ 49183 w 1027083"/>
                <a:gd name="connsiteY2" fmla="*/ 1371601 h 1689100"/>
                <a:gd name="connsiteX3" fmla="*/ 1027083 w 1027083"/>
                <a:gd name="connsiteY3" fmla="*/ 1689100 h 1689100"/>
                <a:gd name="connsiteX0" fmla="*/ 231351 w 1021698"/>
                <a:gd name="connsiteY0" fmla="*/ 0 h 1689100"/>
                <a:gd name="connsiteX1" fmla="*/ 2752 w 1021698"/>
                <a:gd name="connsiteY1" fmla="*/ 325967 h 1689100"/>
                <a:gd name="connsiteX2" fmla="*/ 980652 w 1021698"/>
                <a:gd name="connsiteY2" fmla="*/ 1117601 h 1689100"/>
                <a:gd name="connsiteX3" fmla="*/ 857885 w 1021698"/>
                <a:gd name="connsiteY3" fmla="*/ 1689100 h 1689100"/>
                <a:gd name="connsiteX0" fmla="*/ 0 w 769211"/>
                <a:gd name="connsiteY0" fmla="*/ 0 h 1689100"/>
                <a:gd name="connsiteX1" fmla="*/ 766234 w 769211"/>
                <a:gd name="connsiteY1" fmla="*/ 478367 h 1689100"/>
                <a:gd name="connsiteX2" fmla="*/ 749301 w 769211"/>
                <a:gd name="connsiteY2" fmla="*/ 1117601 h 1689100"/>
                <a:gd name="connsiteX3" fmla="*/ 626534 w 769211"/>
                <a:gd name="connsiteY3" fmla="*/ 1689100 h 1689100"/>
                <a:gd name="connsiteX0" fmla="*/ 239797 w 1030695"/>
                <a:gd name="connsiteY0" fmla="*/ 0 h 1689100"/>
                <a:gd name="connsiteX1" fmla="*/ 2731 w 1030695"/>
                <a:gd name="connsiteY1" fmla="*/ 325967 h 1689100"/>
                <a:gd name="connsiteX2" fmla="*/ 989098 w 1030695"/>
                <a:gd name="connsiteY2" fmla="*/ 1117601 h 1689100"/>
                <a:gd name="connsiteX3" fmla="*/ 866331 w 1030695"/>
                <a:gd name="connsiteY3" fmla="*/ 1689100 h 1689100"/>
                <a:gd name="connsiteX0" fmla="*/ 291834 w 918368"/>
                <a:gd name="connsiteY0" fmla="*/ 0 h 1689100"/>
                <a:gd name="connsiteX1" fmla="*/ 54768 w 918368"/>
                <a:gd name="connsiteY1" fmla="*/ 325967 h 1689100"/>
                <a:gd name="connsiteX2" fmla="*/ 97102 w 918368"/>
                <a:gd name="connsiteY2" fmla="*/ 1477434 h 1689100"/>
                <a:gd name="connsiteX3" fmla="*/ 918368 w 918368"/>
                <a:gd name="connsiteY3" fmla="*/ 1689100 h 1689100"/>
                <a:gd name="connsiteX0" fmla="*/ 281934 w 908468"/>
                <a:gd name="connsiteY0" fmla="*/ 0 h 1689100"/>
                <a:gd name="connsiteX1" fmla="*/ 44868 w 908468"/>
                <a:gd name="connsiteY1" fmla="*/ 325967 h 1689100"/>
                <a:gd name="connsiteX2" fmla="*/ 87202 w 908468"/>
                <a:gd name="connsiteY2" fmla="*/ 1477434 h 1689100"/>
                <a:gd name="connsiteX3" fmla="*/ 743853 w 908468"/>
                <a:gd name="connsiteY3" fmla="*/ 1577238 h 1689100"/>
                <a:gd name="connsiteX4" fmla="*/ 908468 w 908468"/>
                <a:gd name="connsiteY4" fmla="*/ 1689100 h 1689100"/>
                <a:gd name="connsiteX0" fmla="*/ 260407 w 886941"/>
                <a:gd name="connsiteY0" fmla="*/ 0 h 1689100"/>
                <a:gd name="connsiteX1" fmla="*/ 23341 w 886941"/>
                <a:gd name="connsiteY1" fmla="*/ 325967 h 1689100"/>
                <a:gd name="connsiteX2" fmla="*/ 65675 w 886941"/>
                <a:gd name="connsiteY2" fmla="*/ 1477434 h 1689100"/>
                <a:gd name="connsiteX3" fmla="*/ 233386 w 886941"/>
                <a:gd name="connsiteY3" fmla="*/ 1535752 h 1689100"/>
                <a:gd name="connsiteX4" fmla="*/ 722326 w 886941"/>
                <a:gd name="connsiteY4" fmla="*/ 1577238 h 1689100"/>
                <a:gd name="connsiteX5" fmla="*/ 886941 w 886941"/>
                <a:gd name="connsiteY5" fmla="*/ 1689100 h 1689100"/>
                <a:gd name="connsiteX0" fmla="*/ 279157 w 905691"/>
                <a:gd name="connsiteY0" fmla="*/ 0 h 1689100"/>
                <a:gd name="connsiteX1" fmla="*/ 42091 w 905691"/>
                <a:gd name="connsiteY1" fmla="*/ 325967 h 1689100"/>
                <a:gd name="connsiteX2" fmla="*/ 28123 w 905691"/>
                <a:gd name="connsiteY2" fmla="*/ 1284822 h 1689100"/>
                <a:gd name="connsiteX3" fmla="*/ 252136 w 905691"/>
                <a:gd name="connsiteY3" fmla="*/ 1535752 h 1689100"/>
                <a:gd name="connsiteX4" fmla="*/ 741076 w 905691"/>
                <a:gd name="connsiteY4" fmla="*/ 1577238 h 1689100"/>
                <a:gd name="connsiteX5" fmla="*/ 905691 w 905691"/>
                <a:gd name="connsiteY5" fmla="*/ 1689100 h 1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5691" h="1689100">
                  <a:moveTo>
                    <a:pt x="279157" y="0"/>
                  </a:moveTo>
                  <a:cubicBezTo>
                    <a:pt x="279157" y="34572"/>
                    <a:pt x="100652" y="97367"/>
                    <a:pt x="42091" y="325967"/>
                  </a:cubicBezTo>
                  <a:cubicBezTo>
                    <a:pt x="-16470" y="554567"/>
                    <a:pt x="-6884" y="1083191"/>
                    <a:pt x="28123" y="1284822"/>
                  </a:cubicBezTo>
                  <a:cubicBezTo>
                    <a:pt x="63130" y="1486453"/>
                    <a:pt x="142694" y="1519118"/>
                    <a:pt x="252136" y="1535752"/>
                  </a:cubicBezTo>
                  <a:cubicBezTo>
                    <a:pt x="361578" y="1552386"/>
                    <a:pt x="618816" y="1556619"/>
                    <a:pt x="741076" y="1577238"/>
                  </a:cubicBezTo>
                  <a:cubicBezTo>
                    <a:pt x="877954" y="1612516"/>
                    <a:pt x="820965" y="1674901"/>
                    <a:pt x="905691" y="1689100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prstDash val="sysDash"/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E5ED510-4D3F-4FD0-BBCF-01EC0F8ADF96}"/>
                </a:ext>
              </a:extLst>
            </p:cNvPr>
            <p:cNvGrpSpPr/>
            <p:nvPr/>
          </p:nvGrpSpPr>
          <p:grpSpPr>
            <a:xfrm>
              <a:off x="6262297" y="2649990"/>
              <a:ext cx="2074217" cy="2142740"/>
              <a:chOff x="6262297" y="2649990"/>
              <a:chExt cx="2074217" cy="2142740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23AA0D66-9C08-4499-96C1-34CFAFDD0AC1}"/>
                  </a:ext>
                </a:extLst>
              </p:cNvPr>
              <p:cNvSpPr/>
              <p:nvPr/>
            </p:nvSpPr>
            <p:spPr>
              <a:xfrm flipH="1">
                <a:off x="6262297" y="2674397"/>
                <a:ext cx="524766" cy="2118333"/>
              </a:xfrm>
              <a:custGeom>
                <a:avLst/>
                <a:gdLst>
                  <a:gd name="connsiteX0" fmla="*/ 0 w 520700"/>
                  <a:gd name="connsiteY0" fmla="*/ 0 h 1723378"/>
                  <a:gd name="connsiteX1" fmla="*/ 461434 w 520700"/>
                  <a:gd name="connsiteY1" fmla="*/ 368300 h 1723378"/>
                  <a:gd name="connsiteX2" fmla="*/ 283634 w 520700"/>
                  <a:gd name="connsiteY2" fmla="*/ 1710266 h 1723378"/>
                  <a:gd name="connsiteX3" fmla="*/ 520700 w 520700"/>
                  <a:gd name="connsiteY3" fmla="*/ 1075266 h 1723378"/>
                  <a:gd name="connsiteX0" fmla="*/ 0 w 863600"/>
                  <a:gd name="connsiteY0" fmla="*/ 0 h 1702212"/>
                  <a:gd name="connsiteX1" fmla="*/ 804334 w 863600"/>
                  <a:gd name="connsiteY1" fmla="*/ 347134 h 1702212"/>
                  <a:gd name="connsiteX2" fmla="*/ 626534 w 863600"/>
                  <a:gd name="connsiteY2" fmla="*/ 1689100 h 1702212"/>
                  <a:gd name="connsiteX3" fmla="*/ 863600 w 863600"/>
                  <a:gd name="connsiteY3" fmla="*/ 1054100 h 1702212"/>
                  <a:gd name="connsiteX0" fmla="*/ 0 w 826919"/>
                  <a:gd name="connsiteY0" fmla="*/ 0 h 1689100"/>
                  <a:gd name="connsiteX1" fmla="*/ 804334 w 826919"/>
                  <a:gd name="connsiteY1" fmla="*/ 347134 h 1689100"/>
                  <a:gd name="connsiteX2" fmla="*/ 626534 w 826919"/>
                  <a:gd name="connsiteY2" fmla="*/ 1689100 h 1689100"/>
                  <a:gd name="connsiteX0" fmla="*/ 362606 w 989140"/>
                  <a:gd name="connsiteY0" fmla="*/ 0 h 1689100"/>
                  <a:gd name="connsiteX1" fmla="*/ 11240 w 989140"/>
                  <a:gd name="connsiteY1" fmla="*/ 1371601 h 1689100"/>
                  <a:gd name="connsiteX2" fmla="*/ 989140 w 989140"/>
                  <a:gd name="connsiteY2" fmla="*/ 1689100 h 1689100"/>
                  <a:gd name="connsiteX0" fmla="*/ 417259 w 1043793"/>
                  <a:gd name="connsiteY0" fmla="*/ 20992 h 1710092"/>
                  <a:gd name="connsiteX1" fmla="*/ 125160 w 1043793"/>
                  <a:gd name="connsiteY1" fmla="*/ 126826 h 1710092"/>
                  <a:gd name="connsiteX2" fmla="*/ 65893 w 1043793"/>
                  <a:gd name="connsiteY2" fmla="*/ 1392593 h 1710092"/>
                  <a:gd name="connsiteX3" fmla="*/ 1043793 w 1043793"/>
                  <a:gd name="connsiteY3" fmla="*/ 1710092 h 1710092"/>
                  <a:gd name="connsiteX0" fmla="*/ 400549 w 1027083"/>
                  <a:gd name="connsiteY0" fmla="*/ 0 h 1689100"/>
                  <a:gd name="connsiteX1" fmla="*/ 171950 w 1027083"/>
                  <a:gd name="connsiteY1" fmla="*/ 325967 h 1689100"/>
                  <a:gd name="connsiteX2" fmla="*/ 49183 w 1027083"/>
                  <a:gd name="connsiteY2" fmla="*/ 1371601 h 1689100"/>
                  <a:gd name="connsiteX3" fmla="*/ 1027083 w 1027083"/>
                  <a:gd name="connsiteY3" fmla="*/ 1689100 h 1689100"/>
                  <a:gd name="connsiteX0" fmla="*/ 231351 w 1021698"/>
                  <a:gd name="connsiteY0" fmla="*/ 0 h 1689100"/>
                  <a:gd name="connsiteX1" fmla="*/ 2752 w 1021698"/>
                  <a:gd name="connsiteY1" fmla="*/ 325967 h 1689100"/>
                  <a:gd name="connsiteX2" fmla="*/ 980652 w 1021698"/>
                  <a:gd name="connsiteY2" fmla="*/ 1117601 h 1689100"/>
                  <a:gd name="connsiteX3" fmla="*/ 857885 w 1021698"/>
                  <a:gd name="connsiteY3" fmla="*/ 1689100 h 1689100"/>
                  <a:gd name="connsiteX0" fmla="*/ 0 w 769211"/>
                  <a:gd name="connsiteY0" fmla="*/ 0 h 1689100"/>
                  <a:gd name="connsiteX1" fmla="*/ 766234 w 769211"/>
                  <a:gd name="connsiteY1" fmla="*/ 478367 h 1689100"/>
                  <a:gd name="connsiteX2" fmla="*/ 749301 w 769211"/>
                  <a:gd name="connsiteY2" fmla="*/ 1117601 h 1689100"/>
                  <a:gd name="connsiteX3" fmla="*/ 626534 w 769211"/>
                  <a:gd name="connsiteY3" fmla="*/ 1689100 h 1689100"/>
                  <a:gd name="connsiteX0" fmla="*/ 239797 w 1030695"/>
                  <a:gd name="connsiteY0" fmla="*/ 0 h 1689100"/>
                  <a:gd name="connsiteX1" fmla="*/ 2731 w 1030695"/>
                  <a:gd name="connsiteY1" fmla="*/ 325967 h 1689100"/>
                  <a:gd name="connsiteX2" fmla="*/ 989098 w 1030695"/>
                  <a:gd name="connsiteY2" fmla="*/ 1117601 h 1689100"/>
                  <a:gd name="connsiteX3" fmla="*/ 866331 w 1030695"/>
                  <a:gd name="connsiteY3" fmla="*/ 1689100 h 1689100"/>
                  <a:gd name="connsiteX0" fmla="*/ 291834 w 918368"/>
                  <a:gd name="connsiteY0" fmla="*/ 0 h 1689100"/>
                  <a:gd name="connsiteX1" fmla="*/ 54768 w 918368"/>
                  <a:gd name="connsiteY1" fmla="*/ 325967 h 1689100"/>
                  <a:gd name="connsiteX2" fmla="*/ 97102 w 918368"/>
                  <a:gd name="connsiteY2" fmla="*/ 1477434 h 1689100"/>
                  <a:gd name="connsiteX3" fmla="*/ 918368 w 918368"/>
                  <a:gd name="connsiteY3" fmla="*/ 1689100 h 1689100"/>
                  <a:gd name="connsiteX0" fmla="*/ 396070 w 396069"/>
                  <a:gd name="connsiteY0" fmla="*/ 0 h 1583267"/>
                  <a:gd name="connsiteX1" fmla="*/ 159004 w 396069"/>
                  <a:gd name="connsiteY1" fmla="*/ 325967 h 1583267"/>
                  <a:gd name="connsiteX2" fmla="*/ 201338 w 396069"/>
                  <a:gd name="connsiteY2" fmla="*/ 1477434 h 1583267"/>
                  <a:gd name="connsiteX3" fmla="*/ 382 w 396069"/>
                  <a:gd name="connsiteY3" fmla="*/ 1583267 h 1583267"/>
                  <a:gd name="connsiteX0" fmla="*/ 360893 w 360893"/>
                  <a:gd name="connsiteY0" fmla="*/ 0 h 1718734"/>
                  <a:gd name="connsiteX1" fmla="*/ 123827 w 360893"/>
                  <a:gd name="connsiteY1" fmla="*/ 325967 h 1718734"/>
                  <a:gd name="connsiteX2" fmla="*/ 166161 w 360893"/>
                  <a:gd name="connsiteY2" fmla="*/ 1477434 h 1718734"/>
                  <a:gd name="connsiteX3" fmla="*/ 454 w 360893"/>
                  <a:gd name="connsiteY3" fmla="*/ 1718734 h 1718734"/>
                  <a:gd name="connsiteX0" fmla="*/ 360917 w 360917"/>
                  <a:gd name="connsiteY0" fmla="*/ 0 h 1718734"/>
                  <a:gd name="connsiteX1" fmla="*/ 177733 w 360917"/>
                  <a:gd name="connsiteY1" fmla="*/ 330205 h 1718734"/>
                  <a:gd name="connsiteX2" fmla="*/ 166185 w 360917"/>
                  <a:gd name="connsiteY2" fmla="*/ 1477434 h 1718734"/>
                  <a:gd name="connsiteX3" fmla="*/ 478 w 360917"/>
                  <a:gd name="connsiteY3" fmla="*/ 1718734 h 1718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917" h="1718734">
                    <a:moveTo>
                      <a:pt x="360917" y="0"/>
                    </a:moveTo>
                    <a:cubicBezTo>
                      <a:pt x="360917" y="34572"/>
                      <a:pt x="236294" y="101605"/>
                      <a:pt x="177733" y="330205"/>
                    </a:cubicBezTo>
                    <a:cubicBezTo>
                      <a:pt x="119172" y="558805"/>
                      <a:pt x="195727" y="1246013"/>
                      <a:pt x="166185" y="1477434"/>
                    </a:cubicBezTo>
                    <a:cubicBezTo>
                      <a:pt x="136643" y="1708855"/>
                      <a:pt x="-9400" y="1600906"/>
                      <a:pt x="478" y="1718734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prstDash val="sysDash"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084B46F-1E40-4A06-AB30-38B135056E7B}"/>
                  </a:ext>
                </a:extLst>
              </p:cNvPr>
              <p:cNvSpPr/>
              <p:nvPr/>
            </p:nvSpPr>
            <p:spPr>
              <a:xfrm flipH="1">
                <a:off x="6699281" y="2649990"/>
                <a:ext cx="499538" cy="2108933"/>
              </a:xfrm>
              <a:custGeom>
                <a:avLst/>
                <a:gdLst>
                  <a:gd name="connsiteX0" fmla="*/ 0 w 520700"/>
                  <a:gd name="connsiteY0" fmla="*/ 0 h 1723378"/>
                  <a:gd name="connsiteX1" fmla="*/ 461434 w 520700"/>
                  <a:gd name="connsiteY1" fmla="*/ 368300 h 1723378"/>
                  <a:gd name="connsiteX2" fmla="*/ 283634 w 520700"/>
                  <a:gd name="connsiteY2" fmla="*/ 1710266 h 1723378"/>
                  <a:gd name="connsiteX3" fmla="*/ 520700 w 520700"/>
                  <a:gd name="connsiteY3" fmla="*/ 1075266 h 1723378"/>
                  <a:gd name="connsiteX0" fmla="*/ 0 w 863600"/>
                  <a:gd name="connsiteY0" fmla="*/ 0 h 1702212"/>
                  <a:gd name="connsiteX1" fmla="*/ 804334 w 863600"/>
                  <a:gd name="connsiteY1" fmla="*/ 347134 h 1702212"/>
                  <a:gd name="connsiteX2" fmla="*/ 626534 w 863600"/>
                  <a:gd name="connsiteY2" fmla="*/ 1689100 h 1702212"/>
                  <a:gd name="connsiteX3" fmla="*/ 863600 w 863600"/>
                  <a:gd name="connsiteY3" fmla="*/ 1054100 h 1702212"/>
                  <a:gd name="connsiteX0" fmla="*/ 0 w 826919"/>
                  <a:gd name="connsiteY0" fmla="*/ 0 h 1689100"/>
                  <a:gd name="connsiteX1" fmla="*/ 804334 w 826919"/>
                  <a:gd name="connsiteY1" fmla="*/ 347134 h 1689100"/>
                  <a:gd name="connsiteX2" fmla="*/ 626534 w 826919"/>
                  <a:gd name="connsiteY2" fmla="*/ 1689100 h 1689100"/>
                  <a:gd name="connsiteX0" fmla="*/ 362606 w 989140"/>
                  <a:gd name="connsiteY0" fmla="*/ 0 h 1689100"/>
                  <a:gd name="connsiteX1" fmla="*/ 11240 w 989140"/>
                  <a:gd name="connsiteY1" fmla="*/ 1371601 h 1689100"/>
                  <a:gd name="connsiteX2" fmla="*/ 989140 w 989140"/>
                  <a:gd name="connsiteY2" fmla="*/ 1689100 h 1689100"/>
                  <a:gd name="connsiteX0" fmla="*/ 417259 w 1043793"/>
                  <a:gd name="connsiteY0" fmla="*/ 20992 h 1710092"/>
                  <a:gd name="connsiteX1" fmla="*/ 125160 w 1043793"/>
                  <a:gd name="connsiteY1" fmla="*/ 126826 h 1710092"/>
                  <a:gd name="connsiteX2" fmla="*/ 65893 w 1043793"/>
                  <a:gd name="connsiteY2" fmla="*/ 1392593 h 1710092"/>
                  <a:gd name="connsiteX3" fmla="*/ 1043793 w 1043793"/>
                  <a:gd name="connsiteY3" fmla="*/ 1710092 h 1710092"/>
                  <a:gd name="connsiteX0" fmla="*/ 400549 w 1027083"/>
                  <a:gd name="connsiteY0" fmla="*/ 0 h 1689100"/>
                  <a:gd name="connsiteX1" fmla="*/ 171950 w 1027083"/>
                  <a:gd name="connsiteY1" fmla="*/ 325967 h 1689100"/>
                  <a:gd name="connsiteX2" fmla="*/ 49183 w 1027083"/>
                  <a:gd name="connsiteY2" fmla="*/ 1371601 h 1689100"/>
                  <a:gd name="connsiteX3" fmla="*/ 1027083 w 1027083"/>
                  <a:gd name="connsiteY3" fmla="*/ 1689100 h 1689100"/>
                  <a:gd name="connsiteX0" fmla="*/ 231351 w 1021698"/>
                  <a:gd name="connsiteY0" fmla="*/ 0 h 1689100"/>
                  <a:gd name="connsiteX1" fmla="*/ 2752 w 1021698"/>
                  <a:gd name="connsiteY1" fmla="*/ 325967 h 1689100"/>
                  <a:gd name="connsiteX2" fmla="*/ 980652 w 1021698"/>
                  <a:gd name="connsiteY2" fmla="*/ 1117601 h 1689100"/>
                  <a:gd name="connsiteX3" fmla="*/ 857885 w 1021698"/>
                  <a:gd name="connsiteY3" fmla="*/ 1689100 h 1689100"/>
                  <a:gd name="connsiteX0" fmla="*/ 0 w 769211"/>
                  <a:gd name="connsiteY0" fmla="*/ 0 h 1689100"/>
                  <a:gd name="connsiteX1" fmla="*/ 766234 w 769211"/>
                  <a:gd name="connsiteY1" fmla="*/ 478367 h 1689100"/>
                  <a:gd name="connsiteX2" fmla="*/ 749301 w 769211"/>
                  <a:gd name="connsiteY2" fmla="*/ 1117601 h 1689100"/>
                  <a:gd name="connsiteX3" fmla="*/ 626534 w 769211"/>
                  <a:gd name="connsiteY3" fmla="*/ 1689100 h 1689100"/>
                  <a:gd name="connsiteX0" fmla="*/ 239797 w 1030695"/>
                  <a:gd name="connsiteY0" fmla="*/ 0 h 1689100"/>
                  <a:gd name="connsiteX1" fmla="*/ 2731 w 1030695"/>
                  <a:gd name="connsiteY1" fmla="*/ 325967 h 1689100"/>
                  <a:gd name="connsiteX2" fmla="*/ 989098 w 1030695"/>
                  <a:gd name="connsiteY2" fmla="*/ 1117601 h 1689100"/>
                  <a:gd name="connsiteX3" fmla="*/ 866331 w 1030695"/>
                  <a:gd name="connsiteY3" fmla="*/ 1689100 h 1689100"/>
                  <a:gd name="connsiteX0" fmla="*/ 291834 w 918368"/>
                  <a:gd name="connsiteY0" fmla="*/ 0 h 1689100"/>
                  <a:gd name="connsiteX1" fmla="*/ 54768 w 918368"/>
                  <a:gd name="connsiteY1" fmla="*/ 325967 h 1689100"/>
                  <a:gd name="connsiteX2" fmla="*/ 97102 w 918368"/>
                  <a:gd name="connsiteY2" fmla="*/ 1477434 h 1689100"/>
                  <a:gd name="connsiteX3" fmla="*/ 918368 w 918368"/>
                  <a:gd name="connsiteY3" fmla="*/ 1689100 h 1689100"/>
                  <a:gd name="connsiteX0" fmla="*/ 396070 w 396069"/>
                  <a:gd name="connsiteY0" fmla="*/ 0 h 1583267"/>
                  <a:gd name="connsiteX1" fmla="*/ 159004 w 396069"/>
                  <a:gd name="connsiteY1" fmla="*/ 325967 h 1583267"/>
                  <a:gd name="connsiteX2" fmla="*/ 201338 w 396069"/>
                  <a:gd name="connsiteY2" fmla="*/ 1477434 h 1583267"/>
                  <a:gd name="connsiteX3" fmla="*/ 382 w 396069"/>
                  <a:gd name="connsiteY3" fmla="*/ 1583267 h 1583267"/>
                  <a:gd name="connsiteX0" fmla="*/ 360893 w 360893"/>
                  <a:gd name="connsiteY0" fmla="*/ 0 h 1718734"/>
                  <a:gd name="connsiteX1" fmla="*/ 123827 w 360893"/>
                  <a:gd name="connsiteY1" fmla="*/ 325967 h 1718734"/>
                  <a:gd name="connsiteX2" fmla="*/ 166161 w 360893"/>
                  <a:gd name="connsiteY2" fmla="*/ 1477434 h 1718734"/>
                  <a:gd name="connsiteX3" fmla="*/ 454 w 360893"/>
                  <a:gd name="connsiteY3" fmla="*/ 1718734 h 1718734"/>
                  <a:gd name="connsiteX0" fmla="*/ 246340 w 246340"/>
                  <a:gd name="connsiteY0" fmla="*/ 0 h 1727210"/>
                  <a:gd name="connsiteX1" fmla="*/ 123826 w 246340"/>
                  <a:gd name="connsiteY1" fmla="*/ 334443 h 1727210"/>
                  <a:gd name="connsiteX2" fmla="*/ 166160 w 246340"/>
                  <a:gd name="connsiteY2" fmla="*/ 1485910 h 1727210"/>
                  <a:gd name="connsiteX3" fmla="*/ 453 w 246340"/>
                  <a:gd name="connsiteY3" fmla="*/ 1727210 h 1727210"/>
                  <a:gd name="connsiteX0" fmla="*/ 246454 w 338447"/>
                  <a:gd name="connsiteY0" fmla="*/ 0 h 1727210"/>
                  <a:gd name="connsiteX1" fmla="*/ 323797 w 338447"/>
                  <a:gd name="connsiteY1" fmla="*/ 398008 h 1727210"/>
                  <a:gd name="connsiteX2" fmla="*/ 166274 w 338447"/>
                  <a:gd name="connsiteY2" fmla="*/ 1485910 h 1727210"/>
                  <a:gd name="connsiteX3" fmla="*/ 567 w 338447"/>
                  <a:gd name="connsiteY3" fmla="*/ 1727210 h 1727210"/>
                  <a:gd name="connsiteX0" fmla="*/ 246134 w 348130"/>
                  <a:gd name="connsiteY0" fmla="*/ 0 h 1727210"/>
                  <a:gd name="connsiteX1" fmla="*/ 323477 w 348130"/>
                  <a:gd name="connsiteY1" fmla="*/ 398008 h 1727210"/>
                  <a:gd name="connsiteX2" fmla="*/ 334127 w 348130"/>
                  <a:gd name="connsiteY2" fmla="*/ 1456247 h 1727210"/>
                  <a:gd name="connsiteX3" fmla="*/ 247 w 348130"/>
                  <a:gd name="connsiteY3" fmla="*/ 1727210 h 1727210"/>
                  <a:gd name="connsiteX0" fmla="*/ 246139 w 374472"/>
                  <a:gd name="connsiteY0" fmla="*/ 0 h 1727210"/>
                  <a:gd name="connsiteX1" fmla="*/ 362478 w 374472"/>
                  <a:gd name="connsiteY1" fmla="*/ 372582 h 1727210"/>
                  <a:gd name="connsiteX2" fmla="*/ 334132 w 374472"/>
                  <a:gd name="connsiteY2" fmla="*/ 1456247 h 1727210"/>
                  <a:gd name="connsiteX3" fmla="*/ 252 w 374472"/>
                  <a:gd name="connsiteY3" fmla="*/ 1727210 h 1727210"/>
                  <a:gd name="connsiteX0" fmla="*/ 246139 w 362478"/>
                  <a:gd name="connsiteY0" fmla="*/ 0 h 1727210"/>
                  <a:gd name="connsiteX1" fmla="*/ 362478 w 362478"/>
                  <a:gd name="connsiteY1" fmla="*/ 372582 h 1727210"/>
                  <a:gd name="connsiteX2" fmla="*/ 334132 w 362478"/>
                  <a:gd name="connsiteY2" fmla="*/ 1456247 h 1727210"/>
                  <a:gd name="connsiteX3" fmla="*/ 252 w 362478"/>
                  <a:gd name="connsiteY3" fmla="*/ 1727210 h 1727210"/>
                  <a:gd name="connsiteX0" fmla="*/ 246139 w 363862"/>
                  <a:gd name="connsiteY0" fmla="*/ 0 h 1727210"/>
                  <a:gd name="connsiteX1" fmla="*/ 362478 w 363862"/>
                  <a:gd name="connsiteY1" fmla="*/ 372582 h 1727210"/>
                  <a:gd name="connsiteX2" fmla="*/ 334132 w 363862"/>
                  <a:gd name="connsiteY2" fmla="*/ 1456247 h 1727210"/>
                  <a:gd name="connsiteX3" fmla="*/ 252 w 363862"/>
                  <a:gd name="connsiteY3" fmla="*/ 1727210 h 1727210"/>
                  <a:gd name="connsiteX0" fmla="*/ 246138 w 359360"/>
                  <a:gd name="connsiteY0" fmla="*/ 0 h 1727210"/>
                  <a:gd name="connsiteX1" fmla="*/ 350290 w 359360"/>
                  <a:gd name="connsiteY1" fmla="*/ 368344 h 1727210"/>
                  <a:gd name="connsiteX2" fmla="*/ 334131 w 359360"/>
                  <a:gd name="connsiteY2" fmla="*/ 1456247 h 1727210"/>
                  <a:gd name="connsiteX3" fmla="*/ 251 w 359360"/>
                  <a:gd name="connsiteY3" fmla="*/ 1727210 h 1727210"/>
                  <a:gd name="connsiteX0" fmla="*/ 246138 w 372308"/>
                  <a:gd name="connsiteY0" fmla="*/ 0 h 1727210"/>
                  <a:gd name="connsiteX1" fmla="*/ 350290 w 372308"/>
                  <a:gd name="connsiteY1" fmla="*/ 368344 h 1727210"/>
                  <a:gd name="connsiteX2" fmla="*/ 334131 w 372308"/>
                  <a:gd name="connsiteY2" fmla="*/ 1456247 h 1727210"/>
                  <a:gd name="connsiteX3" fmla="*/ 251 w 372308"/>
                  <a:gd name="connsiteY3" fmla="*/ 1727210 h 1727210"/>
                  <a:gd name="connsiteX0" fmla="*/ 277823 w 372308"/>
                  <a:gd name="connsiteY0" fmla="*/ 0 h 1765349"/>
                  <a:gd name="connsiteX1" fmla="*/ 350290 w 372308"/>
                  <a:gd name="connsiteY1" fmla="*/ 406483 h 1765349"/>
                  <a:gd name="connsiteX2" fmla="*/ 334131 w 372308"/>
                  <a:gd name="connsiteY2" fmla="*/ 1494386 h 1765349"/>
                  <a:gd name="connsiteX3" fmla="*/ 251 w 372308"/>
                  <a:gd name="connsiteY3" fmla="*/ 1765349 h 1765349"/>
                  <a:gd name="connsiteX0" fmla="*/ 243701 w 372308"/>
                  <a:gd name="connsiteY0" fmla="*/ 0 h 1739923"/>
                  <a:gd name="connsiteX1" fmla="*/ 350290 w 372308"/>
                  <a:gd name="connsiteY1" fmla="*/ 381057 h 1739923"/>
                  <a:gd name="connsiteX2" fmla="*/ 334131 w 372308"/>
                  <a:gd name="connsiteY2" fmla="*/ 1468960 h 1739923"/>
                  <a:gd name="connsiteX3" fmla="*/ 251 w 372308"/>
                  <a:gd name="connsiteY3" fmla="*/ 1739923 h 1739923"/>
                  <a:gd name="connsiteX0" fmla="*/ 112238 w 233113"/>
                  <a:gd name="connsiteY0" fmla="*/ 0 h 1722972"/>
                  <a:gd name="connsiteX1" fmla="*/ 218827 w 233113"/>
                  <a:gd name="connsiteY1" fmla="*/ 381057 h 1722972"/>
                  <a:gd name="connsiteX2" fmla="*/ 202668 w 233113"/>
                  <a:gd name="connsiteY2" fmla="*/ 1468960 h 1722972"/>
                  <a:gd name="connsiteX3" fmla="*/ 401 w 233113"/>
                  <a:gd name="connsiteY3" fmla="*/ 1722972 h 1722972"/>
                  <a:gd name="connsiteX0" fmla="*/ 108826 w 233113"/>
                  <a:gd name="connsiteY0" fmla="*/ 0 h 1752635"/>
                  <a:gd name="connsiteX1" fmla="*/ 218827 w 233113"/>
                  <a:gd name="connsiteY1" fmla="*/ 410720 h 1752635"/>
                  <a:gd name="connsiteX2" fmla="*/ 202668 w 233113"/>
                  <a:gd name="connsiteY2" fmla="*/ 1498623 h 1752635"/>
                  <a:gd name="connsiteX3" fmla="*/ 401 w 233113"/>
                  <a:gd name="connsiteY3" fmla="*/ 1752635 h 1752635"/>
                  <a:gd name="connsiteX0" fmla="*/ 112238 w 233113"/>
                  <a:gd name="connsiteY0" fmla="*/ 0 h 1711107"/>
                  <a:gd name="connsiteX1" fmla="*/ 218827 w 233113"/>
                  <a:gd name="connsiteY1" fmla="*/ 369192 h 1711107"/>
                  <a:gd name="connsiteX2" fmla="*/ 202668 w 233113"/>
                  <a:gd name="connsiteY2" fmla="*/ 1457095 h 1711107"/>
                  <a:gd name="connsiteX3" fmla="*/ 401 w 233113"/>
                  <a:gd name="connsiteY3" fmla="*/ 1711107 h 1711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113" h="1711107">
                    <a:moveTo>
                      <a:pt x="112238" y="0"/>
                    </a:moveTo>
                    <a:cubicBezTo>
                      <a:pt x="112238" y="34572"/>
                      <a:pt x="104341" y="-7724"/>
                      <a:pt x="218827" y="369192"/>
                    </a:cubicBezTo>
                    <a:cubicBezTo>
                      <a:pt x="240696" y="648644"/>
                      <a:pt x="239072" y="1233443"/>
                      <a:pt x="202668" y="1457095"/>
                    </a:cubicBezTo>
                    <a:cubicBezTo>
                      <a:pt x="166264" y="1680747"/>
                      <a:pt x="-9477" y="1593279"/>
                      <a:pt x="401" y="1711107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prstDash val="sysDash"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75AB74F-D3E9-47CA-A52D-94E301AEE1B1}"/>
                  </a:ext>
                </a:extLst>
              </p:cNvPr>
              <p:cNvSpPr/>
              <p:nvPr/>
            </p:nvSpPr>
            <p:spPr>
              <a:xfrm flipH="1">
                <a:off x="7638293" y="2654609"/>
                <a:ext cx="129688" cy="2113110"/>
              </a:xfrm>
              <a:custGeom>
                <a:avLst/>
                <a:gdLst>
                  <a:gd name="connsiteX0" fmla="*/ 0 w 520700"/>
                  <a:gd name="connsiteY0" fmla="*/ 0 h 1723378"/>
                  <a:gd name="connsiteX1" fmla="*/ 461434 w 520700"/>
                  <a:gd name="connsiteY1" fmla="*/ 368300 h 1723378"/>
                  <a:gd name="connsiteX2" fmla="*/ 283634 w 520700"/>
                  <a:gd name="connsiteY2" fmla="*/ 1710266 h 1723378"/>
                  <a:gd name="connsiteX3" fmla="*/ 520700 w 520700"/>
                  <a:gd name="connsiteY3" fmla="*/ 1075266 h 1723378"/>
                  <a:gd name="connsiteX0" fmla="*/ 0 w 863600"/>
                  <a:gd name="connsiteY0" fmla="*/ 0 h 1702212"/>
                  <a:gd name="connsiteX1" fmla="*/ 804334 w 863600"/>
                  <a:gd name="connsiteY1" fmla="*/ 347134 h 1702212"/>
                  <a:gd name="connsiteX2" fmla="*/ 626534 w 863600"/>
                  <a:gd name="connsiteY2" fmla="*/ 1689100 h 1702212"/>
                  <a:gd name="connsiteX3" fmla="*/ 863600 w 863600"/>
                  <a:gd name="connsiteY3" fmla="*/ 1054100 h 1702212"/>
                  <a:gd name="connsiteX0" fmla="*/ 0 w 826919"/>
                  <a:gd name="connsiteY0" fmla="*/ 0 h 1689100"/>
                  <a:gd name="connsiteX1" fmla="*/ 804334 w 826919"/>
                  <a:gd name="connsiteY1" fmla="*/ 347134 h 1689100"/>
                  <a:gd name="connsiteX2" fmla="*/ 626534 w 826919"/>
                  <a:gd name="connsiteY2" fmla="*/ 1689100 h 1689100"/>
                  <a:gd name="connsiteX0" fmla="*/ 362606 w 989140"/>
                  <a:gd name="connsiteY0" fmla="*/ 0 h 1689100"/>
                  <a:gd name="connsiteX1" fmla="*/ 11240 w 989140"/>
                  <a:gd name="connsiteY1" fmla="*/ 1371601 h 1689100"/>
                  <a:gd name="connsiteX2" fmla="*/ 989140 w 989140"/>
                  <a:gd name="connsiteY2" fmla="*/ 1689100 h 1689100"/>
                  <a:gd name="connsiteX0" fmla="*/ 417259 w 1043793"/>
                  <a:gd name="connsiteY0" fmla="*/ 20992 h 1710092"/>
                  <a:gd name="connsiteX1" fmla="*/ 125160 w 1043793"/>
                  <a:gd name="connsiteY1" fmla="*/ 126826 h 1710092"/>
                  <a:gd name="connsiteX2" fmla="*/ 65893 w 1043793"/>
                  <a:gd name="connsiteY2" fmla="*/ 1392593 h 1710092"/>
                  <a:gd name="connsiteX3" fmla="*/ 1043793 w 1043793"/>
                  <a:gd name="connsiteY3" fmla="*/ 1710092 h 1710092"/>
                  <a:gd name="connsiteX0" fmla="*/ 400549 w 1027083"/>
                  <a:gd name="connsiteY0" fmla="*/ 0 h 1689100"/>
                  <a:gd name="connsiteX1" fmla="*/ 171950 w 1027083"/>
                  <a:gd name="connsiteY1" fmla="*/ 325967 h 1689100"/>
                  <a:gd name="connsiteX2" fmla="*/ 49183 w 1027083"/>
                  <a:gd name="connsiteY2" fmla="*/ 1371601 h 1689100"/>
                  <a:gd name="connsiteX3" fmla="*/ 1027083 w 1027083"/>
                  <a:gd name="connsiteY3" fmla="*/ 1689100 h 1689100"/>
                  <a:gd name="connsiteX0" fmla="*/ 231351 w 1021698"/>
                  <a:gd name="connsiteY0" fmla="*/ 0 h 1689100"/>
                  <a:gd name="connsiteX1" fmla="*/ 2752 w 1021698"/>
                  <a:gd name="connsiteY1" fmla="*/ 325967 h 1689100"/>
                  <a:gd name="connsiteX2" fmla="*/ 980652 w 1021698"/>
                  <a:gd name="connsiteY2" fmla="*/ 1117601 h 1689100"/>
                  <a:gd name="connsiteX3" fmla="*/ 857885 w 1021698"/>
                  <a:gd name="connsiteY3" fmla="*/ 1689100 h 1689100"/>
                  <a:gd name="connsiteX0" fmla="*/ 0 w 769211"/>
                  <a:gd name="connsiteY0" fmla="*/ 0 h 1689100"/>
                  <a:gd name="connsiteX1" fmla="*/ 766234 w 769211"/>
                  <a:gd name="connsiteY1" fmla="*/ 478367 h 1689100"/>
                  <a:gd name="connsiteX2" fmla="*/ 749301 w 769211"/>
                  <a:gd name="connsiteY2" fmla="*/ 1117601 h 1689100"/>
                  <a:gd name="connsiteX3" fmla="*/ 626534 w 769211"/>
                  <a:gd name="connsiteY3" fmla="*/ 1689100 h 1689100"/>
                  <a:gd name="connsiteX0" fmla="*/ 239797 w 1030695"/>
                  <a:gd name="connsiteY0" fmla="*/ 0 h 1689100"/>
                  <a:gd name="connsiteX1" fmla="*/ 2731 w 1030695"/>
                  <a:gd name="connsiteY1" fmla="*/ 325967 h 1689100"/>
                  <a:gd name="connsiteX2" fmla="*/ 989098 w 1030695"/>
                  <a:gd name="connsiteY2" fmla="*/ 1117601 h 1689100"/>
                  <a:gd name="connsiteX3" fmla="*/ 866331 w 1030695"/>
                  <a:gd name="connsiteY3" fmla="*/ 1689100 h 1689100"/>
                  <a:gd name="connsiteX0" fmla="*/ 291834 w 918368"/>
                  <a:gd name="connsiteY0" fmla="*/ 0 h 1689100"/>
                  <a:gd name="connsiteX1" fmla="*/ 54768 w 918368"/>
                  <a:gd name="connsiteY1" fmla="*/ 325967 h 1689100"/>
                  <a:gd name="connsiteX2" fmla="*/ 97102 w 918368"/>
                  <a:gd name="connsiteY2" fmla="*/ 1477434 h 1689100"/>
                  <a:gd name="connsiteX3" fmla="*/ 918368 w 918368"/>
                  <a:gd name="connsiteY3" fmla="*/ 1689100 h 1689100"/>
                  <a:gd name="connsiteX0" fmla="*/ 396070 w 396069"/>
                  <a:gd name="connsiteY0" fmla="*/ 0 h 1583267"/>
                  <a:gd name="connsiteX1" fmla="*/ 159004 w 396069"/>
                  <a:gd name="connsiteY1" fmla="*/ 325967 h 1583267"/>
                  <a:gd name="connsiteX2" fmla="*/ 201338 w 396069"/>
                  <a:gd name="connsiteY2" fmla="*/ 1477434 h 1583267"/>
                  <a:gd name="connsiteX3" fmla="*/ 382 w 396069"/>
                  <a:gd name="connsiteY3" fmla="*/ 1583267 h 1583267"/>
                  <a:gd name="connsiteX0" fmla="*/ 360893 w 360893"/>
                  <a:gd name="connsiteY0" fmla="*/ 0 h 1718734"/>
                  <a:gd name="connsiteX1" fmla="*/ 123827 w 360893"/>
                  <a:gd name="connsiteY1" fmla="*/ 325967 h 1718734"/>
                  <a:gd name="connsiteX2" fmla="*/ 166161 w 360893"/>
                  <a:gd name="connsiteY2" fmla="*/ 1477434 h 1718734"/>
                  <a:gd name="connsiteX3" fmla="*/ 454 w 360893"/>
                  <a:gd name="connsiteY3" fmla="*/ 1718734 h 1718734"/>
                  <a:gd name="connsiteX0" fmla="*/ 246340 w 246340"/>
                  <a:gd name="connsiteY0" fmla="*/ 0 h 1727210"/>
                  <a:gd name="connsiteX1" fmla="*/ 123826 w 246340"/>
                  <a:gd name="connsiteY1" fmla="*/ 334443 h 1727210"/>
                  <a:gd name="connsiteX2" fmla="*/ 166160 w 246340"/>
                  <a:gd name="connsiteY2" fmla="*/ 1485910 h 1727210"/>
                  <a:gd name="connsiteX3" fmla="*/ 453 w 246340"/>
                  <a:gd name="connsiteY3" fmla="*/ 1727210 h 1727210"/>
                  <a:gd name="connsiteX0" fmla="*/ 246454 w 338447"/>
                  <a:gd name="connsiteY0" fmla="*/ 0 h 1727210"/>
                  <a:gd name="connsiteX1" fmla="*/ 323797 w 338447"/>
                  <a:gd name="connsiteY1" fmla="*/ 398008 h 1727210"/>
                  <a:gd name="connsiteX2" fmla="*/ 166274 w 338447"/>
                  <a:gd name="connsiteY2" fmla="*/ 1485910 h 1727210"/>
                  <a:gd name="connsiteX3" fmla="*/ 567 w 338447"/>
                  <a:gd name="connsiteY3" fmla="*/ 1727210 h 1727210"/>
                  <a:gd name="connsiteX0" fmla="*/ 246134 w 348130"/>
                  <a:gd name="connsiteY0" fmla="*/ 0 h 1727210"/>
                  <a:gd name="connsiteX1" fmla="*/ 323477 w 348130"/>
                  <a:gd name="connsiteY1" fmla="*/ 398008 h 1727210"/>
                  <a:gd name="connsiteX2" fmla="*/ 334127 w 348130"/>
                  <a:gd name="connsiteY2" fmla="*/ 1456247 h 1727210"/>
                  <a:gd name="connsiteX3" fmla="*/ 247 w 348130"/>
                  <a:gd name="connsiteY3" fmla="*/ 1727210 h 1727210"/>
                  <a:gd name="connsiteX0" fmla="*/ 246139 w 374472"/>
                  <a:gd name="connsiteY0" fmla="*/ 0 h 1727210"/>
                  <a:gd name="connsiteX1" fmla="*/ 362478 w 374472"/>
                  <a:gd name="connsiteY1" fmla="*/ 372582 h 1727210"/>
                  <a:gd name="connsiteX2" fmla="*/ 334132 w 374472"/>
                  <a:gd name="connsiteY2" fmla="*/ 1456247 h 1727210"/>
                  <a:gd name="connsiteX3" fmla="*/ 252 w 374472"/>
                  <a:gd name="connsiteY3" fmla="*/ 1727210 h 1727210"/>
                  <a:gd name="connsiteX0" fmla="*/ 246139 w 362478"/>
                  <a:gd name="connsiteY0" fmla="*/ 0 h 1727210"/>
                  <a:gd name="connsiteX1" fmla="*/ 362478 w 362478"/>
                  <a:gd name="connsiteY1" fmla="*/ 372582 h 1727210"/>
                  <a:gd name="connsiteX2" fmla="*/ 334132 w 362478"/>
                  <a:gd name="connsiteY2" fmla="*/ 1456247 h 1727210"/>
                  <a:gd name="connsiteX3" fmla="*/ 252 w 362478"/>
                  <a:gd name="connsiteY3" fmla="*/ 1727210 h 1727210"/>
                  <a:gd name="connsiteX0" fmla="*/ 246139 w 363862"/>
                  <a:gd name="connsiteY0" fmla="*/ 0 h 1727210"/>
                  <a:gd name="connsiteX1" fmla="*/ 362478 w 363862"/>
                  <a:gd name="connsiteY1" fmla="*/ 372582 h 1727210"/>
                  <a:gd name="connsiteX2" fmla="*/ 334132 w 363862"/>
                  <a:gd name="connsiteY2" fmla="*/ 1456247 h 1727210"/>
                  <a:gd name="connsiteX3" fmla="*/ 252 w 363862"/>
                  <a:gd name="connsiteY3" fmla="*/ 1727210 h 1727210"/>
                  <a:gd name="connsiteX0" fmla="*/ 246138 w 359360"/>
                  <a:gd name="connsiteY0" fmla="*/ 0 h 1727210"/>
                  <a:gd name="connsiteX1" fmla="*/ 350290 w 359360"/>
                  <a:gd name="connsiteY1" fmla="*/ 368344 h 1727210"/>
                  <a:gd name="connsiteX2" fmla="*/ 334131 w 359360"/>
                  <a:gd name="connsiteY2" fmla="*/ 1456247 h 1727210"/>
                  <a:gd name="connsiteX3" fmla="*/ 251 w 359360"/>
                  <a:gd name="connsiteY3" fmla="*/ 1727210 h 1727210"/>
                  <a:gd name="connsiteX0" fmla="*/ 246138 w 372308"/>
                  <a:gd name="connsiteY0" fmla="*/ 0 h 1727210"/>
                  <a:gd name="connsiteX1" fmla="*/ 350290 w 372308"/>
                  <a:gd name="connsiteY1" fmla="*/ 368344 h 1727210"/>
                  <a:gd name="connsiteX2" fmla="*/ 334131 w 372308"/>
                  <a:gd name="connsiteY2" fmla="*/ 1456247 h 1727210"/>
                  <a:gd name="connsiteX3" fmla="*/ 251 w 372308"/>
                  <a:gd name="connsiteY3" fmla="*/ 1727210 h 1727210"/>
                  <a:gd name="connsiteX0" fmla="*/ 277823 w 372308"/>
                  <a:gd name="connsiteY0" fmla="*/ 0 h 1765349"/>
                  <a:gd name="connsiteX1" fmla="*/ 350290 w 372308"/>
                  <a:gd name="connsiteY1" fmla="*/ 406483 h 1765349"/>
                  <a:gd name="connsiteX2" fmla="*/ 334131 w 372308"/>
                  <a:gd name="connsiteY2" fmla="*/ 1494386 h 1765349"/>
                  <a:gd name="connsiteX3" fmla="*/ 251 w 372308"/>
                  <a:gd name="connsiteY3" fmla="*/ 1765349 h 1765349"/>
                  <a:gd name="connsiteX0" fmla="*/ 243701 w 372308"/>
                  <a:gd name="connsiteY0" fmla="*/ 0 h 1739923"/>
                  <a:gd name="connsiteX1" fmla="*/ 350290 w 372308"/>
                  <a:gd name="connsiteY1" fmla="*/ 381057 h 1739923"/>
                  <a:gd name="connsiteX2" fmla="*/ 334131 w 372308"/>
                  <a:gd name="connsiteY2" fmla="*/ 1468960 h 1739923"/>
                  <a:gd name="connsiteX3" fmla="*/ 251 w 372308"/>
                  <a:gd name="connsiteY3" fmla="*/ 1739923 h 1739923"/>
                  <a:gd name="connsiteX0" fmla="*/ 112238 w 233113"/>
                  <a:gd name="connsiteY0" fmla="*/ 0 h 1722972"/>
                  <a:gd name="connsiteX1" fmla="*/ 218827 w 233113"/>
                  <a:gd name="connsiteY1" fmla="*/ 381057 h 1722972"/>
                  <a:gd name="connsiteX2" fmla="*/ 202668 w 233113"/>
                  <a:gd name="connsiteY2" fmla="*/ 1468960 h 1722972"/>
                  <a:gd name="connsiteX3" fmla="*/ 401 w 233113"/>
                  <a:gd name="connsiteY3" fmla="*/ 1722972 h 1722972"/>
                  <a:gd name="connsiteX0" fmla="*/ 112187 w 203066"/>
                  <a:gd name="connsiteY0" fmla="*/ 0 h 1722972"/>
                  <a:gd name="connsiteX1" fmla="*/ 55478 w 203066"/>
                  <a:gd name="connsiteY1" fmla="*/ 351394 h 1722972"/>
                  <a:gd name="connsiteX2" fmla="*/ 202617 w 203066"/>
                  <a:gd name="connsiteY2" fmla="*/ 1468960 h 1722972"/>
                  <a:gd name="connsiteX3" fmla="*/ 350 w 203066"/>
                  <a:gd name="connsiteY3" fmla="*/ 1722972 h 1722972"/>
                  <a:gd name="connsiteX0" fmla="*/ 113033 w 113033"/>
                  <a:gd name="connsiteY0" fmla="*/ 0 h 1722972"/>
                  <a:gd name="connsiteX1" fmla="*/ 56324 w 113033"/>
                  <a:gd name="connsiteY1" fmla="*/ 351394 h 1722972"/>
                  <a:gd name="connsiteX2" fmla="*/ 54788 w 113033"/>
                  <a:gd name="connsiteY2" fmla="*/ 1413870 h 1722972"/>
                  <a:gd name="connsiteX3" fmla="*/ 1196 w 113033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61358 w 68948"/>
                  <a:gd name="connsiteY0" fmla="*/ 0 h 1718735"/>
                  <a:gd name="connsiteX1" fmla="*/ 14398 w 68948"/>
                  <a:gd name="connsiteY1" fmla="*/ 351394 h 1718735"/>
                  <a:gd name="connsiteX2" fmla="*/ 3113 w 68948"/>
                  <a:gd name="connsiteY2" fmla="*/ 1413870 h 1718735"/>
                  <a:gd name="connsiteX3" fmla="*/ 68948 w 68948"/>
                  <a:gd name="connsiteY3" fmla="*/ 1718735 h 1718735"/>
                  <a:gd name="connsiteX0" fmla="*/ 60520 w 60520"/>
                  <a:gd name="connsiteY0" fmla="*/ 0 h 1714497"/>
                  <a:gd name="connsiteX1" fmla="*/ 13560 w 60520"/>
                  <a:gd name="connsiteY1" fmla="*/ 351394 h 1714497"/>
                  <a:gd name="connsiteX2" fmla="*/ 2275 w 60520"/>
                  <a:gd name="connsiteY2" fmla="*/ 1413870 h 1714497"/>
                  <a:gd name="connsiteX3" fmla="*/ 55923 w 60520"/>
                  <a:gd name="connsiteY3" fmla="*/ 1714497 h 171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20" h="1714497">
                    <a:moveTo>
                      <a:pt x="60520" y="0"/>
                    </a:moveTo>
                    <a:cubicBezTo>
                      <a:pt x="60520" y="34572"/>
                      <a:pt x="18501" y="-21284"/>
                      <a:pt x="13560" y="351394"/>
                    </a:cubicBezTo>
                    <a:cubicBezTo>
                      <a:pt x="6181" y="652034"/>
                      <a:pt x="-4785" y="1186686"/>
                      <a:pt x="2275" y="1413870"/>
                    </a:cubicBezTo>
                    <a:cubicBezTo>
                      <a:pt x="9335" y="1641054"/>
                      <a:pt x="46045" y="1596669"/>
                      <a:pt x="55923" y="1714497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prstDash val="sysDash"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5DC69F9-CA6A-49B8-8CC6-41C4841A1B4F}"/>
                  </a:ext>
                </a:extLst>
              </p:cNvPr>
              <p:cNvSpPr/>
              <p:nvPr/>
            </p:nvSpPr>
            <p:spPr>
              <a:xfrm flipH="1">
                <a:off x="7830824" y="2681544"/>
                <a:ext cx="505690" cy="2060881"/>
              </a:xfrm>
              <a:custGeom>
                <a:avLst/>
                <a:gdLst>
                  <a:gd name="connsiteX0" fmla="*/ 0 w 520700"/>
                  <a:gd name="connsiteY0" fmla="*/ 0 h 1723378"/>
                  <a:gd name="connsiteX1" fmla="*/ 461434 w 520700"/>
                  <a:gd name="connsiteY1" fmla="*/ 368300 h 1723378"/>
                  <a:gd name="connsiteX2" fmla="*/ 283634 w 520700"/>
                  <a:gd name="connsiteY2" fmla="*/ 1710266 h 1723378"/>
                  <a:gd name="connsiteX3" fmla="*/ 520700 w 520700"/>
                  <a:gd name="connsiteY3" fmla="*/ 1075266 h 1723378"/>
                  <a:gd name="connsiteX0" fmla="*/ 0 w 863600"/>
                  <a:gd name="connsiteY0" fmla="*/ 0 h 1702212"/>
                  <a:gd name="connsiteX1" fmla="*/ 804334 w 863600"/>
                  <a:gd name="connsiteY1" fmla="*/ 347134 h 1702212"/>
                  <a:gd name="connsiteX2" fmla="*/ 626534 w 863600"/>
                  <a:gd name="connsiteY2" fmla="*/ 1689100 h 1702212"/>
                  <a:gd name="connsiteX3" fmla="*/ 863600 w 863600"/>
                  <a:gd name="connsiteY3" fmla="*/ 1054100 h 1702212"/>
                  <a:gd name="connsiteX0" fmla="*/ 0 w 826919"/>
                  <a:gd name="connsiteY0" fmla="*/ 0 h 1689100"/>
                  <a:gd name="connsiteX1" fmla="*/ 804334 w 826919"/>
                  <a:gd name="connsiteY1" fmla="*/ 347134 h 1689100"/>
                  <a:gd name="connsiteX2" fmla="*/ 626534 w 826919"/>
                  <a:gd name="connsiteY2" fmla="*/ 1689100 h 1689100"/>
                  <a:gd name="connsiteX0" fmla="*/ 362606 w 989140"/>
                  <a:gd name="connsiteY0" fmla="*/ 0 h 1689100"/>
                  <a:gd name="connsiteX1" fmla="*/ 11240 w 989140"/>
                  <a:gd name="connsiteY1" fmla="*/ 1371601 h 1689100"/>
                  <a:gd name="connsiteX2" fmla="*/ 989140 w 989140"/>
                  <a:gd name="connsiteY2" fmla="*/ 1689100 h 1689100"/>
                  <a:gd name="connsiteX0" fmla="*/ 417259 w 1043793"/>
                  <a:gd name="connsiteY0" fmla="*/ 20992 h 1710092"/>
                  <a:gd name="connsiteX1" fmla="*/ 125160 w 1043793"/>
                  <a:gd name="connsiteY1" fmla="*/ 126826 h 1710092"/>
                  <a:gd name="connsiteX2" fmla="*/ 65893 w 1043793"/>
                  <a:gd name="connsiteY2" fmla="*/ 1392593 h 1710092"/>
                  <a:gd name="connsiteX3" fmla="*/ 1043793 w 1043793"/>
                  <a:gd name="connsiteY3" fmla="*/ 1710092 h 1710092"/>
                  <a:gd name="connsiteX0" fmla="*/ 400549 w 1027083"/>
                  <a:gd name="connsiteY0" fmla="*/ 0 h 1689100"/>
                  <a:gd name="connsiteX1" fmla="*/ 171950 w 1027083"/>
                  <a:gd name="connsiteY1" fmla="*/ 325967 h 1689100"/>
                  <a:gd name="connsiteX2" fmla="*/ 49183 w 1027083"/>
                  <a:gd name="connsiteY2" fmla="*/ 1371601 h 1689100"/>
                  <a:gd name="connsiteX3" fmla="*/ 1027083 w 1027083"/>
                  <a:gd name="connsiteY3" fmla="*/ 1689100 h 1689100"/>
                  <a:gd name="connsiteX0" fmla="*/ 231351 w 1021698"/>
                  <a:gd name="connsiteY0" fmla="*/ 0 h 1689100"/>
                  <a:gd name="connsiteX1" fmla="*/ 2752 w 1021698"/>
                  <a:gd name="connsiteY1" fmla="*/ 325967 h 1689100"/>
                  <a:gd name="connsiteX2" fmla="*/ 980652 w 1021698"/>
                  <a:gd name="connsiteY2" fmla="*/ 1117601 h 1689100"/>
                  <a:gd name="connsiteX3" fmla="*/ 857885 w 1021698"/>
                  <a:gd name="connsiteY3" fmla="*/ 1689100 h 1689100"/>
                  <a:gd name="connsiteX0" fmla="*/ 0 w 769211"/>
                  <a:gd name="connsiteY0" fmla="*/ 0 h 1689100"/>
                  <a:gd name="connsiteX1" fmla="*/ 766234 w 769211"/>
                  <a:gd name="connsiteY1" fmla="*/ 478367 h 1689100"/>
                  <a:gd name="connsiteX2" fmla="*/ 749301 w 769211"/>
                  <a:gd name="connsiteY2" fmla="*/ 1117601 h 1689100"/>
                  <a:gd name="connsiteX3" fmla="*/ 626534 w 769211"/>
                  <a:gd name="connsiteY3" fmla="*/ 1689100 h 1689100"/>
                  <a:gd name="connsiteX0" fmla="*/ 239797 w 1030695"/>
                  <a:gd name="connsiteY0" fmla="*/ 0 h 1689100"/>
                  <a:gd name="connsiteX1" fmla="*/ 2731 w 1030695"/>
                  <a:gd name="connsiteY1" fmla="*/ 325967 h 1689100"/>
                  <a:gd name="connsiteX2" fmla="*/ 989098 w 1030695"/>
                  <a:gd name="connsiteY2" fmla="*/ 1117601 h 1689100"/>
                  <a:gd name="connsiteX3" fmla="*/ 866331 w 1030695"/>
                  <a:gd name="connsiteY3" fmla="*/ 1689100 h 1689100"/>
                  <a:gd name="connsiteX0" fmla="*/ 291834 w 918368"/>
                  <a:gd name="connsiteY0" fmla="*/ 0 h 1689100"/>
                  <a:gd name="connsiteX1" fmla="*/ 54768 w 918368"/>
                  <a:gd name="connsiteY1" fmla="*/ 325967 h 1689100"/>
                  <a:gd name="connsiteX2" fmla="*/ 97102 w 918368"/>
                  <a:gd name="connsiteY2" fmla="*/ 1477434 h 1689100"/>
                  <a:gd name="connsiteX3" fmla="*/ 918368 w 918368"/>
                  <a:gd name="connsiteY3" fmla="*/ 1689100 h 1689100"/>
                  <a:gd name="connsiteX0" fmla="*/ 396070 w 396069"/>
                  <a:gd name="connsiteY0" fmla="*/ 0 h 1583267"/>
                  <a:gd name="connsiteX1" fmla="*/ 159004 w 396069"/>
                  <a:gd name="connsiteY1" fmla="*/ 325967 h 1583267"/>
                  <a:gd name="connsiteX2" fmla="*/ 201338 w 396069"/>
                  <a:gd name="connsiteY2" fmla="*/ 1477434 h 1583267"/>
                  <a:gd name="connsiteX3" fmla="*/ 382 w 396069"/>
                  <a:gd name="connsiteY3" fmla="*/ 1583267 h 1583267"/>
                  <a:gd name="connsiteX0" fmla="*/ 360893 w 360893"/>
                  <a:gd name="connsiteY0" fmla="*/ 0 h 1718734"/>
                  <a:gd name="connsiteX1" fmla="*/ 123827 w 360893"/>
                  <a:gd name="connsiteY1" fmla="*/ 325967 h 1718734"/>
                  <a:gd name="connsiteX2" fmla="*/ 166161 w 360893"/>
                  <a:gd name="connsiteY2" fmla="*/ 1477434 h 1718734"/>
                  <a:gd name="connsiteX3" fmla="*/ 454 w 360893"/>
                  <a:gd name="connsiteY3" fmla="*/ 1718734 h 1718734"/>
                  <a:gd name="connsiteX0" fmla="*/ 246340 w 246340"/>
                  <a:gd name="connsiteY0" fmla="*/ 0 h 1727210"/>
                  <a:gd name="connsiteX1" fmla="*/ 123826 w 246340"/>
                  <a:gd name="connsiteY1" fmla="*/ 334443 h 1727210"/>
                  <a:gd name="connsiteX2" fmla="*/ 166160 w 246340"/>
                  <a:gd name="connsiteY2" fmla="*/ 1485910 h 1727210"/>
                  <a:gd name="connsiteX3" fmla="*/ 453 w 246340"/>
                  <a:gd name="connsiteY3" fmla="*/ 1727210 h 1727210"/>
                  <a:gd name="connsiteX0" fmla="*/ 246454 w 338447"/>
                  <a:gd name="connsiteY0" fmla="*/ 0 h 1727210"/>
                  <a:gd name="connsiteX1" fmla="*/ 323797 w 338447"/>
                  <a:gd name="connsiteY1" fmla="*/ 398008 h 1727210"/>
                  <a:gd name="connsiteX2" fmla="*/ 166274 w 338447"/>
                  <a:gd name="connsiteY2" fmla="*/ 1485910 h 1727210"/>
                  <a:gd name="connsiteX3" fmla="*/ 567 w 338447"/>
                  <a:gd name="connsiteY3" fmla="*/ 1727210 h 1727210"/>
                  <a:gd name="connsiteX0" fmla="*/ 246134 w 348130"/>
                  <a:gd name="connsiteY0" fmla="*/ 0 h 1727210"/>
                  <a:gd name="connsiteX1" fmla="*/ 323477 w 348130"/>
                  <a:gd name="connsiteY1" fmla="*/ 398008 h 1727210"/>
                  <a:gd name="connsiteX2" fmla="*/ 334127 w 348130"/>
                  <a:gd name="connsiteY2" fmla="*/ 1456247 h 1727210"/>
                  <a:gd name="connsiteX3" fmla="*/ 247 w 348130"/>
                  <a:gd name="connsiteY3" fmla="*/ 1727210 h 1727210"/>
                  <a:gd name="connsiteX0" fmla="*/ 246139 w 374472"/>
                  <a:gd name="connsiteY0" fmla="*/ 0 h 1727210"/>
                  <a:gd name="connsiteX1" fmla="*/ 362478 w 374472"/>
                  <a:gd name="connsiteY1" fmla="*/ 372582 h 1727210"/>
                  <a:gd name="connsiteX2" fmla="*/ 334132 w 374472"/>
                  <a:gd name="connsiteY2" fmla="*/ 1456247 h 1727210"/>
                  <a:gd name="connsiteX3" fmla="*/ 252 w 374472"/>
                  <a:gd name="connsiteY3" fmla="*/ 1727210 h 1727210"/>
                  <a:gd name="connsiteX0" fmla="*/ 246139 w 362478"/>
                  <a:gd name="connsiteY0" fmla="*/ 0 h 1727210"/>
                  <a:gd name="connsiteX1" fmla="*/ 362478 w 362478"/>
                  <a:gd name="connsiteY1" fmla="*/ 372582 h 1727210"/>
                  <a:gd name="connsiteX2" fmla="*/ 334132 w 362478"/>
                  <a:gd name="connsiteY2" fmla="*/ 1456247 h 1727210"/>
                  <a:gd name="connsiteX3" fmla="*/ 252 w 362478"/>
                  <a:gd name="connsiteY3" fmla="*/ 1727210 h 1727210"/>
                  <a:gd name="connsiteX0" fmla="*/ 246139 w 363862"/>
                  <a:gd name="connsiteY0" fmla="*/ 0 h 1727210"/>
                  <a:gd name="connsiteX1" fmla="*/ 362478 w 363862"/>
                  <a:gd name="connsiteY1" fmla="*/ 372582 h 1727210"/>
                  <a:gd name="connsiteX2" fmla="*/ 334132 w 363862"/>
                  <a:gd name="connsiteY2" fmla="*/ 1456247 h 1727210"/>
                  <a:gd name="connsiteX3" fmla="*/ 252 w 363862"/>
                  <a:gd name="connsiteY3" fmla="*/ 1727210 h 1727210"/>
                  <a:gd name="connsiteX0" fmla="*/ 246138 w 359360"/>
                  <a:gd name="connsiteY0" fmla="*/ 0 h 1727210"/>
                  <a:gd name="connsiteX1" fmla="*/ 350290 w 359360"/>
                  <a:gd name="connsiteY1" fmla="*/ 368344 h 1727210"/>
                  <a:gd name="connsiteX2" fmla="*/ 334131 w 359360"/>
                  <a:gd name="connsiteY2" fmla="*/ 1456247 h 1727210"/>
                  <a:gd name="connsiteX3" fmla="*/ 251 w 359360"/>
                  <a:gd name="connsiteY3" fmla="*/ 1727210 h 1727210"/>
                  <a:gd name="connsiteX0" fmla="*/ 246138 w 372308"/>
                  <a:gd name="connsiteY0" fmla="*/ 0 h 1727210"/>
                  <a:gd name="connsiteX1" fmla="*/ 350290 w 372308"/>
                  <a:gd name="connsiteY1" fmla="*/ 368344 h 1727210"/>
                  <a:gd name="connsiteX2" fmla="*/ 334131 w 372308"/>
                  <a:gd name="connsiteY2" fmla="*/ 1456247 h 1727210"/>
                  <a:gd name="connsiteX3" fmla="*/ 251 w 372308"/>
                  <a:gd name="connsiteY3" fmla="*/ 1727210 h 1727210"/>
                  <a:gd name="connsiteX0" fmla="*/ 277823 w 372308"/>
                  <a:gd name="connsiteY0" fmla="*/ 0 h 1765349"/>
                  <a:gd name="connsiteX1" fmla="*/ 350290 w 372308"/>
                  <a:gd name="connsiteY1" fmla="*/ 406483 h 1765349"/>
                  <a:gd name="connsiteX2" fmla="*/ 334131 w 372308"/>
                  <a:gd name="connsiteY2" fmla="*/ 1494386 h 1765349"/>
                  <a:gd name="connsiteX3" fmla="*/ 251 w 372308"/>
                  <a:gd name="connsiteY3" fmla="*/ 1765349 h 1765349"/>
                  <a:gd name="connsiteX0" fmla="*/ 243701 w 372308"/>
                  <a:gd name="connsiteY0" fmla="*/ 0 h 1739923"/>
                  <a:gd name="connsiteX1" fmla="*/ 350290 w 372308"/>
                  <a:gd name="connsiteY1" fmla="*/ 381057 h 1739923"/>
                  <a:gd name="connsiteX2" fmla="*/ 334131 w 372308"/>
                  <a:gd name="connsiteY2" fmla="*/ 1468960 h 1739923"/>
                  <a:gd name="connsiteX3" fmla="*/ 251 w 372308"/>
                  <a:gd name="connsiteY3" fmla="*/ 1739923 h 1739923"/>
                  <a:gd name="connsiteX0" fmla="*/ 112238 w 233113"/>
                  <a:gd name="connsiteY0" fmla="*/ 0 h 1722972"/>
                  <a:gd name="connsiteX1" fmla="*/ 218827 w 233113"/>
                  <a:gd name="connsiteY1" fmla="*/ 381057 h 1722972"/>
                  <a:gd name="connsiteX2" fmla="*/ 202668 w 233113"/>
                  <a:gd name="connsiteY2" fmla="*/ 1468960 h 1722972"/>
                  <a:gd name="connsiteX3" fmla="*/ 401 w 233113"/>
                  <a:gd name="connsiteY3" fmla="*/ 1722972 h 1722972"/>
                  <a:gd name="connsiteX0" fmla="*/ 112187 w 203066"/>
                  <a:gd name="connsiteY0" fmla="*/ 0 h 1722972"/>
                  <a:gd name="connsiteX1" fmla="*/ 55478 w 203066"/>
                  <a:gd name="connsiteY1" fmla="*/ 351394 h 1722972"/>
                  <a:gd name="connsiteX2" fmla="*/ 202617 w 203066"/>
                  <a:gd name="connsiteY2" fmla="*/ 1468960 h 1722972"/>
                  <a:gd name="connsiteX3" fmla="*/ 350 w 203066"/>
                  <a:gd name="connsiteY3" fmla="*/ 1722972 h 1722972"/>
                  <a:gd name="connsiteX0" fmla="*/ 113033 w 113033"/>
                  <a:gd name="connsiteY0" fmla="*/ 0 h 1722972"/>
                  <a:gd name="connsiteX1" fmla="*/ 56324 w 113033"/>
                  <a:gd name="connsiteY1" fmla="*/ 351394 h 1722972"/>
                  <a:gd name="connsiteX2" fmla="*/ 54788 w 113033"/>
                  <a:gd name="connsiteY2" fmla="*/ 1413870 h 1722972"/>
                  <a:gd name="connsiteX3" fmla="*/ 1196 w 113033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61358 w 68948"/>
                  <a:gd name="connsiteY0" fmla="*/ 0 h 1718735"/>
                  <a:gd name="connsiteX1" fmla="*/ 14398 w 68948"/>
                  <a:gd name="connsiteY1" fmla="*/ 351394 h 1718735"/>
                  <a:gd name="connsiteX2" fmla="*/ 3113 w 68948"/>
                  <a:gd name="connsiteY2" fmla="*/ 1413870 h 1718735"/>
                  <a:gd name="connsiteX3" fmla="*/ 68948 w 68948"/>
                  <a:gd name="connsiteY3" fmla="*/ 1718735 h 1718735"/>
                  <a:gd name="connsiteX0" fmla="*/ 60520 w 60520"/>
                  <a:gd name="connsiteY0" fmla="*/ 0 h 1714497"/>
                  <a:gd name="connsiteX1" fmla="*/ 13560 w 60520"/>
                  <a:gd name="connsiteY1" fmla="*/ 351394 h 1714497"/>
                  <a:gd name="connsiteX2" fmla="*/ 2275 w 60520"/>
                  <a:gd name="connsiteY2" fmla="*/ 1413870 h 1714497"/>
                  <a:gd name="connsiteX3" fmla="*/ 55923 w 60520"/>
                  <a:gd name="connsiteY3" fmla="*/ 1714497 h 1714497"/>
                  <a:gd name="connsiteX0" fmla="*/ 2756 w 55923"/>
                  <a:gd name="connsiteY0" fmla="*/ 0 h 1862815"/>
                  <a:gd name="connsiteX1" fmla="*/ 13560 w 55923"/>
                  <a:gd name="connsiteY1" fmla="*/ 499712 h 1862815"/>
                  <a:gd name="connsiteX2" fmla="*/ 2275 w 55923"/>
                  <a:gd name="connsiteY2" fmla="*/ 1562188 h 1862815"/>
                  <a:gd name="connsiteX3" fmla="*/ 55923 w 55923"/>
                  <a:gd name="connsiteY3" fmla="*/ 1862815 h 1862815"/>
                  <a:gd name="connsiteX0" fmla="*/ 494 w 59228"/>
                  <a:gd name="connsiteY0" fmla="*/ 0 h 1862815"/>
                  <a:gd name="connsiteX1" fmla="*/ 58954 w 59228"/>
                  <a:gd name="connsiteY1" fmla="*/ 364107 h 1862815"/>
                  <a:gd name="connsiteX2" fmla="*/ 13 w 59228"/>
                  <a:gd name="connsiteY2" fmla="*/ 1562188 h 1862815"/>
                  <a:gd name="connsiteX3" fmla="*/ 53661 w 59228"/>
                  <a:gd name="connsiteY3" fmla="*/ 1862815 h 1862815"/>
                  <a:gd name="connsiteX0" fmla="*/ 494 w 59228"/>
                  <a:gd name="connsiteY0" fmla="*/ 0 h 1862815"/>
                  <a:gd name="connsiteX1" fmla="*/ 58954 w 59228"/>
                  <a:gd name="connsiteY1" fmla="*/ 364107 h 1862815"/>
                  <a:gd name="connsiteX2" fmla="*/ 13 w 59228"/>
                  <a:gd name="connsiteY2" fmla="*/ 1562188 h 1862815"/>
                  <a:gd name="connsiteX3" fmla="*/ 53661 w 59228"/>
                  <a:gd name="connsiteY3" fmla="*/ 1862815 h 1862815"/>
                  <a:gd name="connsiteX0" fmla="*/ 494 w 59003"/>
                  <a:gd name="connsiteY0" fmla="*/ 0 h 1862815"/>
                  <a:gd name="connsiteX1" fmla="*/ 58954 w 59003"/>
                  <a:gd name="connsiteY1" fmla="*/ 364107 h 1862815"/>
                  <a:gd name="connsiteX2" fmla="*/ 13 w 59003"/>
                  <a:gd name="connsiteY2" fmla="*/ 1562188 h 1862815"/>
                  <a:gd name="connsiteX3" fmla="*/ 53661 w 59003"/>
                  <a:gd name="connsiteY3" fmla="*/ 1862815 h 1862815"/>
                  <a:gd name="connsiteX0" fmla="*/ 494 w 53661"/>
                  <a:gd name="connsiteY0" fmla="*/ 0 h 1862815"/>
                  <a:gd name="connsiteX1" fmla="*/ 48123 w 53661"/>
                  <a:gd name="connsiteY1" fmla="*/ 364107 h 1862815"/>
                  <a:gd name="connsiteX2" fmla="*/ 13 w 53661"/>
                  <a:gd name="connsiteY2" fmla="*/ 1562188 h 1862815"/>
                  <a:gd name="connsiteX3" fmla="*/ 53661 w 53661"/>
                  <a:gd name="connsiteY3" fmla="*/ 1862815 h 1862815"/>
                  <a:gd name="connsiteX0" fmla="*/ 490 w 53657"/>
                  <a:gd name="connsiteY0" fmla="*/ 0 h 1862815"/>
                  <a:gd name="connsiteX1" fmla="*/ 48119 w 53657"/>
                  <a:gd name="connsiteY1" fmla="*/ 364107 h 1862815"/>
                  <a:gd name="connsiteX2" fmla="*/ 9 w 53657"/>
                  <a:gd name="connsiteY2" fmla="*/ 1562188 h 1862815"/>
                  <a:gd name="connsiteX3" fmla="*/ 53657 w 53657"/>
                  <a:gd name="connsiteY3" fmla="*/ 1862815 h 1862815"/>
                  <a:gd name="connsiteX0" fmla="*/ 0 w 58521"/>
                  <a:gd name="connsiteY0" fmla="*/ 0 h 1862815"/>
                  <a:gd name="connsiteX1" fmla="*/ 47629 w 58521"/>
                  <a:gd name="connsiteY1" fmla="*/ 364107 h 1862815"/>
                  <a:gd name="connsiteX2" fmla="*/ 48619 w 58521"/>
                  <a:gd name="connsiteY2" fmla="*/ 1494385 h 1862815"/>
                  <a:gd name="connsiteX3" fmla="*/ 53167 w 58521"/>
                  <a:gd name="connsiteY3" fmla="*/ 1862815 h 1862815"/>
                  <a:gd name="connsiteX0" fmla="*/ 0 w 59350"/>
                  <a:gd name="connsiteY0" fmla="*/ 0 h 1710260"/>
                  <a:gd name="connsiteX1" fmla="*/ 47629 w 59350"/>
                  <a:gd name="connsiteY1" fmla="*/ 364107 h 1710260"/>
                  <a:gd name="connsiteX2" fmla="*/ 48619 w 59350"/>
                  <a:gd name="connsiteY2" fmla="*/ 1494385 h 1710260"/>
                  <a:gd name="connsiteX3" fmla="*/ 32227 w 59350"/>
                  <a:gd name="connsiteY3" fmla="*/ 1710260 h 1710260"/>
                  <a:gd name="connsiteX0" fmla="*/ 0 w 59892"/>
                  <a:gd name="connsiteY0" fmla="*/ 0 h 1672121"/>
                  <a:gd name="connsiteX1" fmla="*/ 48171 w 59892"/>
                  <a:gd name="connsiteY1" fmla="*/ 325968 h 1672121"/>
                  <a:gd name="connsiteX2" fmla="*/ 49161 w 59892"/>
                  <a:gd name="connsiteY2" fmla="*/ 1456246 h 1672121"/>
                  <a:gd name="connsiteX3" fmla="*/ 32769 w 59892"/>
                  <a:gd name="connsiteY3" fmla="*/ 1672121 h 1672121"/>
                  <a:gd name="connsiteX0" fmla="*/ 0 w 61409"/>
                  <a:gd name="connsiteY0" fmla="*/ 0 h 1672121"/>
                  <a:gd name="connsiteX1" fmla="*/ 48171 w 61409"/>
                  <a:gd name="connsiteY1" fmla="*/ 325968 h 1672121"/>
                  <a:gd name="connsiteX2" fmla="*/ 53710 w 61409"/>
                  <a:gd name="connsiteY2" fmla="*/ 1462179 h 1672121"/>
                  <a:gd name="connsiteX3" fmla="*/ 32769 w 61409"/>
                  <a:gd name="connsiteY3" fmla="*/ 1672121 h 1672121"/>
                  <a:gd name="connsiteX0" fmla="*/ 0 w 69694"/>
                  <a:gd name="connsiteY0" fmla="*/ 0 h 1672121"/>
                  <a:gd name="connsiteX1" fmla="*/ 59290 w 69694"/>
                  <a:gd name="connsiteY1" fmla="*/ 331901 h 1672121"/>
                  <a:gd name="connsiteX2" fmla="*/ 53710 w 69694"/>
                  <a:gd name="connsiteY2" fmla="*/ 1462179 h 1672121"/>
                  <a:gd name="connsiteX3" fmla="*/ 32769 w 69694"/>
                  <a:gd name="connsiteY3" fmla="*/ 1672121 h 1672121"/>
                  <a:gd name="connsiteX0" fmla="*/ 0 w 73305"/>
                  <a:gd name="connsiteY0" fmla="*/ 0 h 1672121"/>
                  <a:gd name="connsiteX1" fmla="*/ 59290 w 73305"/>
                  <a:gd name="connsiteY1" fmla="*/ 331901 h 1672121"/>
                  <a:gd name="connsiteX2" fmla="*/ 65335 w 73305"/>
                  <a:gd name="connsiteY2" fmla="*/ 1485909 h 1672121"/>
                  <a:gd name="connsiteX3" fmla="*/ 32769 w 73305"/>
                  <a:gd name="connsiteY3" fmla="*/ 1672121 h 1672121"/>
                  <a:gd name="connsiteX0" fmla="*/ 0 w 73948"/>
                  <a:gd name="connsiteY0" fmla="*/ 0 h 1672121"/>
                  <a:gd name="connsiteX1" fmla="*/ 59290 w 73948"/>
                  <a:gd name="connsiteY1" fmla="*/ 331901 h 1672121"/>
                  <a:gd name="connsiteX2" fmla="*/ 66851 w 73948"/>
                  <a:gd name="connsiteY2" fmla="*/ 1402853 h 1672121"/>
                  <a:gd name="connsiteX3" fmla="*/ 32769 w 73948"/>
                  <a:gd name="connsiteY3" fmla="*/ 1672121 h 1672121"/>
                  <a:gd name="connsiteX0" fmla="*/ 0 w 69911"/>
                  <a:gd name="connsiteY0" fmla="*/ 0 h 1672121"/>
                  <a:gd name="connsiteX1" fmla="*/ 51709 w 69911"/>
                  <a:gd name="connsiteY1" fmla="*/ 320035 h 1672121"/>
                  <a:gd name="connsiteX2" fmla="*/ 66851 w 69911"/>
                  <a:gd name="connsiteY2" fmla="*/ 1402853 h 1672121"/>
                  <a:gd name="connsiteX3" fmla="*/ 32769 w 69911"/>
                  <a:gd name="connsiteY3" fmla="*/ 1672121 h 1672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911" h="1672121">
                    <a:moveTo>
                      <a:pt x="0" y="0"/>
                    </a:moveTo>
                    <a:cubicBezTo>
                      <a:pt x="0" y="34572"/>
                      <a:pt x="35710" y="-1791"/>
                      <a:pt x="51709" y="320035"/>
                    </a:cubicBezTo>
                    <a:cubicBezTo>
                      <a:pt x="76101" y="637625"/>
                      <a:pt x="70008" y="1177505"/>
                      <a:pt x="66851" y="1402853"/>
                    </a:cubicBezTo>
                    <a:cubicBezTo>
                      <a:pt x="63694" y="1628201"/>
                      <a:pt x="22891" y="1554293"/>
                      <a:pt x="32769" y="1672121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prstDash val="sysDash"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E9FE4-0C47-4F89-80FD-251119EFE76F}"/>
              </a:ext>
            </a:extLst>
          </p:cNvPr>
          <p:cNvGrpSpPr/>
          <p:nvPr/>
        </p:nvGrpSpPr>
        <p:grpSpPr>
          <a:xfrm>
            <a:off x="5359680" y="4678814"/>
            <a:ext cx="3753782" cy="463986"/>
            <a:chOff x="5359680" y="4678814"/>
            <a:chExt cx="3753782" cy="46398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5EDFF1-F360-41F6-A195-386E99A7AFE5}"/>
                </a:ext>
              </a:extLst>
            </p:cNvPr>
            <p:cNvGrpSpPr/>
            <p:nvPr/>
          </p:nvGrpSpPr>
          <p:grpSpPr>
            <a:xfrm>
              <a:off x="5359680" y="4691595"/>
              <a:ext cx="3647971" cy="250592"/>
              <a:chOff x="6189228" y="4351142"/>
              <a:chExt cx="2871914" cy="20311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FB64317-F03F-4776-B71A-3507B78BF874}"/>
                  </a:ext>
                </a:extLst>
              </p:cNvPr>
              <p:cNvGrpSpPr/>
              <p:nvPr/>
            </p:nvGrpSpPr>
            <p:grpSpPr>
              <a:xfrm>
                <a:off x="6226763" y="4406284"/>
                <a:ext cx="2769832" cy="98584"/>
                <a:chOff x="5534305" y="1663084"/>
                <a:chExt cx="2769832" cy="98584"/>
              </a:xfrm>
              <a:solidFill>
                <a:schemeClr val="bg1"/>
              </a:solidFill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AB548C-7B92-4639-863C-644C6341F4EA}"/>
                    </a:ext>
                  </a:extLst>
                </p:cNvPr>
                <p:cNvGrpSpPr/>
                <p:nvPr/>
              </p:nvGrpSpPr>
              <p:grpSpPr>
                <a:xfrm>
                  <a:off x="5534305" y="1663084"/>
                  <a:ext cx="692458" cy="98584"/>
                  <a:chOff x="6146307" y="878890"/>
                  <a:chExt cx="1974635" cy="281126"/>
                </a:xfrm>
                <a:grpFill/>
              </p:grpSpPr>
              <p:sp>
                <p:nvSpPr>
                  <p:cNvPr id="5" name="Flowchart: Process 4">
                    <a:extLst>
                      <a:ext uri="{FF2B5EF4-FFF2-40B4-BE49-F238E27FC236}">
                        <a16:creationId xmlns:a16="http://schemas.microsoft.com/office/drawing/2014/main" id="{FEE56410-CBE2-41C1-95C5-769DAA195200}"/>
                      </a:ext>
                    </a:extLst>
                  </p:cNvPr>
                  <p:cNvSpPr/>
                  <p:nvPr/>
                </p:nvSpPr>
                <p:spPr>
                  <a:xfrm>
                    <a:off x="614630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C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1" name="Flowchart: Process 10">
                    <a:extLst>
                      <a:ext uri="{FF2B5EF4-FFF2-40B4-BE49-F238E27FC236}">
                        <a16:creationId xmlns:a16="http://schemas.microsoft.com/office/drawing/2014/main" id="{E2107028-63C1-46C2-9C0D-8F01FF11D1ED}"/>
                      </a:ext>
                    </a:extLst>
                  </p:cNvPr>
                  <p:cNvSpPr/>
                  <p:nvPr/>
                </p:nvSpPr>
                <p:spPr>
                  <a:xfrm>
                    <a:off x="6476723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C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2" name="Flowchart: Process 11">
                    <a:extLst>
                      <a:ext uri="{FF2B5EF4-FFF2-40B4-BE49-F238E27FC236}">
                        <a16:creationId xmlns:a16="http://schemas.microsoft.com/office/drawing/2014/main" id="{0C6BCE87-98CE-4B07-8A70-DC8277318A00}"/>
                      </a:ext>
                    </a:extLst>
                  </p:cNvPr>
                  <p:cNvSpPr/>
                  <p:nvPr/>
                </p:nvSpPr>
                <p:spPr>
                  <a:xfrm>
                    <a:off x="6807139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C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" name="Flowchart: Process 13">
                    <a:extLst>
                      <a:ext uri="{FF2B5EF4-FFF2-40B4-BE49-F238E27FC236}">
                        <a16:creationId xmlns:a16="http://schemas.microsoft.com/office/drawing/2014/main" id="{8209D71B-74EA-4A9D-BC91-E5EEBD8EA837}"/>
                      </a:ext>
                    </a:extLst>
                  </p:cNvPr>
                  <p:cNvSpPr/>
                  <p:nvPr/>
                </p:nvSpPr>
                <p:spPr>
                  <a:xfrm>
                    <a:off x="7137555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C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5" name="Flowchart: Process 14">
                    <a:extLst>
                      <a:ext uri="{FF2B5EF4-FFF2-40B4-BE49-F238E27FC236}">
                        <a16:creationId xmlns:a16="http://schemas.microsoft.com/office/drawing/2014/main" id="{2550E24F-3D1C-407A-93E2-DF40D9850504}"/>
                      </a:ext>
                    </a:extLst>
                  </p:cNvPr>
                  <p:cNvSpPr/>
                  <p:nvPr/>
                </p:nvSpPr>
                <p:spPr>
                  <a:xfrm>
                    <a:off x="7467971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F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6" name="Flowchart: Process 15">
                    <a:extLst>
                      <a:ext uri="{FF2B5EF4-FFF2-40B4-BE49-F238E27FC236}">
                        <a16:creationId xmlns:a16="http://schemas.microsoft.com/office/drawing/2014/main" id="{D4B54971-FDFE-45AA-8EB0-98CCFDFFCC94}"/>
                      </a:ext>
                    </a:extLst>
                  </p:cNvPr>
                  <p:cNvSpPr/>
                  <p:nvPr/>
                </p:nvSpPr>
                <p:spPr>
                  <a:xfrm>
                    <a:off x="779838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F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DF4288D-CE26-4737-9B5E-68CA18D1A6E5}"/>
                    </a:ext>
                  </a:extLst>
                </p:cNvPr>
                <p:cNvGrpSpPr/>
                <p:nvPr/>
              </p:nvGrpSpPr>
              <p:grpSpPr>
                <a:xfrm>
                  <a:off x="6226763" y="1663084"/>
                  <a:ext cx="692458" cy="98584"/>
                  <a:chOff x="6146307" y="878890"/>
                  <a:chExt cx="1974635" cy="281126"/>
                </a:xfrm>
                <a:grpFill/>
              </p:grpSpPr>
              <p:sp>
                <p:nvSpPr>
                  <p:cNvPr id="19" name="Flowchart: Process 18">
                    <a:extLst>
                      <a:ext uri="{FF2B5EF4-FFF2-40B4-BE49-F238E27FC236}">
                        <a16:creationId xmlns:a16="http://schemas.microsoft.com/office/drawing/2014/main" id="{E1FF9D47-52BC-4B53-B863-DAC0789A54AA}"/>
                      </a:ext>
                    </a:extLst>
                  </p:cNvPr>
                  <p:cNvSpPr/>
                  <p:nvPr/>
                </p:nvSpPr>
                <p:spPr>
                  <a:xfrm>
                    <a:off x="614630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0" name="Flowchart: Process 19">
                    <a:extLst>
                      <a:ext uri="{FF2B5EF4-FFF2-40B4-BE49-F238E27FC236}">
                        <a16:creationId xmlns:a16="http://schemas.microsoft.com/office/drawing/2014/main" id="{8B65D66D-611B-4B83-B51C-91D44A21F3A1}"/>
                      </a:ext>
                    </a:extLst>
                  </p:cNvPr>
                  <p:cNvSpPr/>
                  <p:nvPr/>
                </p:nvSpPr>
                <p:spPr>
                  <a:xfrm>
                    <a:off x="6476723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1" name="Flowchart: Process 20">
                    <a:extLst>
                      <a:ext uri="{FF2B5EF4-FFF2-40B4-BE49-F238E27FC236}">
                        <a16:creationId xmlns:a16="http://schemas.microsoft.com/office/drawing/2014/main" id="{3DEA5E50-17CC-41A3-8489-4AED41468396}"/>
                      </a:ext>
                    </a:extLst>
                  </p:cNvPr>
                  <p:cNvSpPr/>
                  <p:nvPr/>
                </p:nvSpPr>
                <p:spPr>
                  <a:xfrm>
                    <a:off x="6807139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2" name="Flowchart: Process 21">
                    <a:extLst>
                      <a:ext uri="{FF2B5EF4-FFF2-40B4-BE49-F238E27FC236}">
                        <a16:creationId xmlns:a16="http://schemas.microsoft.com/office/drawing/2014/main" id="{80145E08-7599-47D8-9958-81242DE64CAA}"/>
                      </a:ext>
                    </a:extLst>
                  </p:cNvPr>
                  <p:cNvSpPr/>
                  <p:nvPr/>
                </p:nvSpPr>
                <p:spPr>
                  <a:xfrm>
                    <a:off x="7137555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" name="Flowchart: Process 22">
                    <a:extLst>
                      <a:ext uri="{FF2B5EF4-FFF2-40B4-BE49-F238E27FC236}">
                        <a16:creationId xmlns:a16="http://schemas.microsoft.com/office/drawing/2014/main" id="{8B63594E-B214-4603-A571-A0719C21172C}"/>
                      </a:ext>
                    </a:extLst>
                  </p:cNvPr>
                  <p:cNvSpPr/>
                  <p:nvPr/>
                </p:nvSpPr>
                <p:spPr>
                  <a:xfrm>
                    <a:off x="7467971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4" name="Flowchart: Process 23">
                    <a:extLst>
                      <a:ext uri="{FF2B5EF4-FFF2-40B4-BE49-F238E27FC236}">
                        <a16:creationId xmlns:a16="http://schemas.microsoft.com/office/drawing/2014/main" id="{C4B71646-5CEA-4D36-8374-812DDCB8A060}"/>
                      </a:ext>
                    </a:extLst>
                  </p:cNvPr>
                  <p:cNvSpPr/>
                  <p:nvPr/>
                </p:nvSpPr>
                <p:spPr>
                  <a:xfrm>
                    <a:off x="779838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973D7B4-2EED-44D5-A785-B92B5D3CAC83}"/>
                    </a:ext>
                  </a:extLst>
                </p:cNvPr>
                <p:cNvGrpSpPr/>
                <p:nvPr/>
              </p:nvGrpSpPr>
              <p:grpSpPr>
                <a:xfrm>
                  <a:off x="6919221" y="1663084"/>
                  <a:ext cx="692458" cy="98584"/>
                  <a:chOff x="6146307" y="878890"/>
                  <a:chExt cx="1974635" cy="281126"/>
                </a:xfrm>
                <a:grpFill/>
              </p:grpSpPr>
              <p:sp>
                <p:nvSpPr>
                  <p:cNvPr id="26" name="Flowchart: Process 25">
                    <a:extLst>
                      <a:ext uri="{FF2B5EF4-FFF2-40B4-BE49-F238E27FC236}">
                        <a16:creationId xmlns:a16="http://schemas.microsoft.com/office/drawing/2014/main" id="{FB300AF6-18D7-4C3A-971F-1D404DB828FA}"/>
                      </a:ext>
                    </a:extLst>
                  </p:cNvPr>
                  <p:cNvSpPr/>
                  <p:nvPr/>
                </p:nvSpPr>
                <p:spPr>
                  <a:xfrm>
                    <a:off x="614630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33CCCC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7" name="Flowchart: Process 26">
                    <a:extLst>
                      <a:ext uri="{FF2B5EF4-FFF2-40B4-BE49-F238E27FC236}">
                        <a16:creationId xmlns:a16="http://schemas.microsoft.com/office/drawing/2014/main" id="{C527F502-8950-4AC4-B166-00849F4B59EE}"/>
                      </a:ext>
                    </a:extLst>
                  </p:cNvPr>
                  <p:cNvSpPr/>
                  <p:nvPr/>
                </p:nvSpPr>
                <p:spPr>
                  <a:xfrm>
                    <a:off x="6476723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33CCCC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8" name="Flowchart: Process 27">
                    <a:extLst>
                      <a:ext uri="{FF2B5EF4-FFF2-40B4-BE49-F238E27FC236}">
                        <a16:creationId xmlns:a16="http://schemas.microsoft.com/office/drawing/2014/main" id="{2506030F-DE9A-4D79-A76E-E07090D3BA51}"/>
                      </a:ext>
                    </a:extLst>
                  </p:cNvPr>
                  <p:cNvSpPr/>
                  <p:nvPr/>
                </p:nvSpPr>
                <p:spPr>
                  <a:xfrm>
                    <a:off x="6807139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33CCCC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9" name="Flowchart: Process 28">
                    <a:extLst>
                      <a:ext uri="{FF2B5EF4-FFF2-40B4-BE49-F238E27FC236}">
                        <a16:creationId xmlns:a16="http://schemas.microsoft.com/office/drawing/2014/main" id="{87DE99AE-E80E-47A8-8D9F-7FE9B873CD08}"/>
                      </a:ext>
                    </a:extLst>
                  </p:cNvPr>
                  <p:cNvSpPr/>
                  <p:nvPr/>
                </p:nvSpPr>
                <p:spPr>
                  <a:xfrm>
                    <a:off x="7137555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0" name="Flowchart: Process 29">
                    <a:extLst>
                      <a:ext uri="{FF2B5EF4-FFF2-40B4-BE49-F238E27FC236}">
                        <a16:creationId xmlns:a16="http://schemas.microsoft.com/office/drawing/2014/main" id="{80FCCFDB-BD44-4B8A-9F01-309467CC2C75}"/>
                      </a:ext>
                    </a:extLst>
                  </p:cNvPr>
                  <p:cNvSpPr/>
                  <p:nvPr/>
                </p:nvSpPr>
                <p:spPr>
                  <a:xfrm>
                    <a:off x="7467971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1" name="Flowchart: Process 30">
                    <a:extLst>
                      <a:ext uri="{FF2B5EF4-FFF2-40B4-BE49-F238E27FC236}">
                        <a16:creationId xmlns:a16="http://schemas.microsoft.com/office/drawing/2014/main" id="{96160258-FF4F-4660-B0DC-CFAC3FF3DA05}"/>
                      </a:ext>
                    </a:extLst>
                  </p:cNvPr>
                  <p:cNvSpPr/>
                  <p:nvPr/>
                </p:nvSpPr>
                <p:spPr>
                  <a:xfrm>
                    <a:off x="779838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B143190-4BE0-4CF0-B435-5BC9C912769B}"/>
                    </a:ext>
                  </a:extLst>
                </p:cNvPr>
                <p:cNvGrpSpPr/>
                <p:nvPr/>
              </p:nvGrpSpPr>
              <p:grpSpPr>
                <a:xfrm>
                  <a:off x="7611679" y="1663084"/>
                  <a:ext cx="692458" cy="98584"/>
                  <a:chOff x="6146307" y="878890"/>
                  <a:chExt cx="1974635" cy="281126"/>
                </a:xfrm>
                <a:grpFill/>
              </p:grpSpPr>
              <p:sp>
                <p:nvSpPr>
                  <p:cNvPr id="33" name="Flowchart: Process 32">
                    <a:extLst>
                      <a:ext uri="{FF2B5EF4-FFF2-40B4-BE49-F238E27FC236}">
                        <a16:creationId xmlns:a16="http://schemas.microsoft.com/office/drawing/2014/main" id="{269DCD18-227C-4070-89CA-FA1803E7EA4A}"/>
                      </a:ext>
                    </a:extLst>
                  </p:cNvPr>
                  <p:cNvSpPr/>
                  <p:nvPr/>
                </p:nvSpPr>
                <p:spPr>
                  <a:xfrm>
                    <a:off x="614630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99CC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4" name="Flowchart: Process 33">
                    <a:extLst>
                      <a:ext uri="{FF2B5EF4-FFF2-40B4-BE49-F238E27FC236}">
                        <a16:creationId xmlns:a16="http://schemas.microsoft.com/office/drawing/2014/main" id="{10A0614F-1F79-4F45-B6DC-43D77BAF044E}"/>
                      </a:ext>
                    </a:extLst>
                  </p:cNvPr>
                  <p:cNvSpPr/>
                  <p:nvPr/>
                </p:nvSpPr>
                <p:spPr>
                  <a:xfrm>
                    <a:off x="6476723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99CC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5" name="Flowchart: Process 34">
                    <a:extLst>
                      <a:ext uri="{FF2B5EF4-FFF2-40B4-BE49-F238E27FC236}">
                        <a16:creationId xmlns:a16="http://schemas.microsoft.com/office/drawing/2014/main" id="{8E26B860-07D2-404E-AE08-D5C24FDF328A}"/>
                      </a:ext>
                    </a:extLst>
                  </p:cNvPr>
                  <p:cNvSpPr/>
                  <p:nvPr/>
                </p:nvSpPr>
                <p:spPr>
                  <a:xfrm>
                    <a:off x="6807139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99CC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6" name="Flowchart: Process 35">
                    <a:extLst>
                      <a:ext uri="{FF2B5EF4-FFF2-40B4-BE49-F238E27FC236}">
                        <a16:creationId xmlns:a16="http://schemas.microsoft.com/office/drawing/2014/main" id="{821D0C8E-D9CE-4298-A62B-831FF293E1CB}"/>
                      </a:ext>
                    </a:extLst>
                  </p:cNvPr>
                  <p:cNvSpPr/>
                  <p:nvPr/>
                </p:nvSpPr>
                <p:spPr>
                  <a:xfrm>
                    <a:off x="7137555" y="878890"/>
                    <a:ext cx="322555" cy="281126"/>
                  </a:xfrm>
                  <a:prstGeom prst="flowChartProcess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7" name="Flowchart: Process 36">
                    <a:extLst>
                      <a:ext uri="{FF2B5EF4-FFF2-40B4-BE49-F238E27FC236}">
                        <a16:creationId xmlns:a16="http://schemas.microsoft.com/office/drawing/2014/main" id="{517E4B1A-1649-4C3D-AFC6-018029A3C94C}"/>
                      </a:ext>
                    </a:extLst>
                  </p:cNvPr>
                  <p:cNvSpPr/>
                  <p:nvPr/>
                </p:nvSpPr>
                <p:spPr>
                  <a:xfrm>
                    <a:off x="7467971" y="878890"/>
                    <a:ext cx="322555" cy="281126"/>
                  </a:xfrm>
                  <a:prstGeom prst="flowChartProcess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8" name="Flowchart: Process 37">
                    <a:extLst>
                      <a:ext uri="{FF2B5EF4-FFF2-40B4-BE49-F238E27FC236}">
                        <a16:creationId xmlns:a16="http://schemas.microsoft.com/office/drawing/2014/main" id="{BFEE9760-2A1B-45F6-9BD1-10E1FCB8AFB8}"/>
                      </a:ext>
                    </a:extLst>
                  </p:cNvPr>
                  <p:cNvSpPr/>
                  <p:nvPr/>
                </p:nvSpPr>
                <p:spPr>
                  <a:xfrm>
                    <a:off x="7798387" y="878890"/>
                    <a:ext cx="322555" cy="281126"/>
                  </a:xfrm>
                  <a:prstGeom prst="flowChartProcess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89" name="Flowchart: Process 88">
                <a:extLst>
                  <a:ext uri="{FF2B5EF4-FFF2-40B4-BE49-F238E27FC236}">
                    <a16:creationId xmlns:a16="http://schemas.microsoft.com/office/drawing/2014/main" id="{1BA9F6AE-DDEF-4453-98EE-3B3BAA8CA5D3}"/>
                  </a:ext>
                </a:extLst>
              </p:cNvPr>
              <p:cNvSpPr/>
              <p:nvPr/>
            </p:nvSpPr>
            <p:spPr>
              <a:xfrm>
                <a:off x="6189228" y="4351142"/>
                <a:ext cx="2871914" cy="203114"/>
              </a:xfrm>
              <a:prstGeom prst="flowChartProcess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371BC75-7B0E-4BA0-A904-31E27CDA8D51}"/>
                </a:ext>
              </a:extLst>
            </p:cNvPr>
            <p:cNvSpPr txBox="1"/>
            <p:nvPr/>
          </p:nvSpPr>
          <p:spPr>
            <a:xfrm>
              <a:off x="8184534" y="4905920"/>
              <a:ext cx="928928" cy="23688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Shader Table</a:t>
              </a:r>
              <a:endParaRPr kumimoji="0" lang="en-CA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E5469C4-747B-48C3-8CEC-4CEF4E2F7D6A}"/>
                </a:ext>
              </a:extLst>
            </p:cNvPr>
            <p:cNvSpPr txBox="1"/>
            <p:nvPr/>
          </p:nvSpPr>
          <p:spPr>
            <a:xfrm>
              <a:off x="5373370" y="4723891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CA" sz="600" dirty="0"/>
                <a:t>R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DAABE17A-F03E-4E9A-B333-711050B3B443}"/>
                </a:ext>
              </a:extLst>
            </p:cNvPr>
            <p:cNvSpPr txBox="1"/>
            <p:nvPr/>
          </p:nvSpPr>
          <p:spPr>
            <a:xfrm>
              <a:off x="5518933" y="4720530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fr-CA" sz="600" dirty="0"/>
                <a:t>R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57F432F-78F4-4A9A-B8E2-FB63C2FFDC2B}"/>
                </a:ext>
              </a:extLst>
            </p:cNvPr>
            <p:cNvSpPr txBox="1"/>
            <p:nvPr/>
          </p:nvSpPr>
          <p:spPr>
            <a:xfrm>
              <a:off x="5660765" y="4723783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95A28EC-317A-4549-ACFE-55A2B0194849}"/>
                </a:ext>
              </a:extLst>
            </p:cNvPr>
            <p:cNvSpPr txBox="1"/>
            <p:nvPr/>
          </p:nvSpPr>
          <p:spPr>
            <a:xfrm>
              <a:off x="5811949" y="4720530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DB79422-90DA-4459-94AD-76A30EC422F9}"/>
                </a:ext>
              </a:extLst>
            </p:cNvPr>
            <p:cNvSpPr txBox="1"/>
            <p:nvPr/>
          </p:nvSpPr>
          <p:spPr>
            <a:xfrm>
              <a:off x="5959047" y="4723783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00BB5E1-74B3-445D-A72B-1EE1B7F38679}"/>
                </a:ext>
              </a:extLst>
            </p:cNvPr>
            <p:cNvSpPr txBox="1"/>
            <p:nvPr/>
          </p:nvSpPr>
          <p:spPr>
            <a:xfrm>
              <a:off x="6098386" y="4723783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4BBFB7F-6FBF-4780-8D80-F35981CEAEE7}"/>
                </a:ext>
              </a:extLst>
            </p:cNvPr>
            <p:cNvSpPr txBox="1"/>
            <p:nvPr/>
          </p:nvSpPr>
          <p:spPr>
            <a:xfrm>
              <a:off x="8580300" y="4678814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…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15C4DFED-B383-428E-813A-062DED7A5619}"/>
                </a:ext>
              </a:extLst>
            </p:cNvPr>
            <p:cNvSpPr txBox="1"/>
            <p:nvPr/>
          </p:nvSpPr>
          <p:spPr>
            <a:xfrm>
              <a:off x="8433122" y="4679103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…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D00313D-D92F-46B7-865B-EB61F9B62AA6}"/>
                </a:ext>
              </a:extLst>
            </p:cNvPr>
            <p:cNvSpPr txBox="1"/>
            <p:nvPr/>
          </p:nvSpPr>
          <p:spPr>
            <a:xfrm>
              <a:off x="8732175" y="4678814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…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C0147CA-5A57-47D5-A786-84F10A956D03}"/>
                </a:ext>
              </a:extLst>
            </p:cNvPr>
            <p:cNvSpPr txBox="1"/>
            <p:nvPr/>
          </p:nvSpPr>
          <p:spPr>
            <a:xfrm>
              <a:off x="6256589" y="4730537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3B7AE45-9A99-43D8-89BB-C3F22015FC7B}"/>
                </a:ext>
              </a:extLst>
            </p:cNvPr>
            <p:cNvSpPr txBox="1"/>
            <p:nvPr/>
          </p:nvSpPr>
          <p:spPr>
            <a:xfrm>
              <a:off x="6399588" y="4728108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425C31-33FD-42C2-A078-3B7F22D1678C}"/>
                </a:ext>
              </a:extLst>
            </p:cNvPr>
            <p:cNvSpPr txBox="1"/>
            <p:nvPr/>
          </p:nvSpPr>
          <p:spPr>
            <a:xfrm>
              <a:off x="6542587" y="4725680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DE20AD2-6313-45EB-9C3F-D9FF60677B8C}"/>
                </a:ext>
              </a:extLst>
            </p:cNvPr>
            <p:cNvSpPr txBox="1"/>
            <p:nvPr/>
          </p:nvSpPr>
          <p:spPr>
            <a:xfrm>
              <a:off x="6700085" y="4734143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A39925C-19A9-4E98-A65D-1EA943440E9E}"/>
                </a:ext>
              </a:extLst>
            </p:cNvPr>
            <p:cNvSpPr txBox="1"/>
            <p:nvPr/>
          </p:nvSpPr>
          <p:spPr>
            <a:xfrm>
              <a:off x="6843085" y="4731714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C6FEB79-BDB0-469D-B1D8-C40838D5572C}"/>
                </a:ext>
              </a:extLst>
            </p:cNvPr>
            <p:cNvSpPr txBox="1"/>
            <p:nvPr/>
          </p:nvSpPr>
          <p:spPr>
            <a:xfrm>
              <a:off x="6986083" y="4729286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B0CBE2B-A300-4743-9C4B-E8F80507FC86}"/>
                </a:ext>
              </a:extLst>
            </p:cNvPr>
            <p:cNvSpPr txBox="1"/>
            <p:nvPr/>
          </p:nvSpPr>
          <p:spPr>
            <a:xfrm>
              <a:off x="7143581" y="4737749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A6FEBAF-8A0B-433F-97A9-35A135B9F2ED}"/>
                </a:ext>
              </a:extLst>
            </p:cNvPr>
            <p:cNvSpPr txBox="1"/>
            <p:nvPr/>
          </p:nvSpPr>
          <p:spPr>
            <a:xfrm>
              <a:off x="7286581" y="4735320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230AF37-B62F-4E8B-8B10-3466066B3BA5}"/>
                </a:ext>
              </a:extLst>
            </p:cNvPr>
            <p:cNvSpPr txBox="1"/>
            <p:nvPr/>
          </p:nvSpPr>
          <p:spPr>
            <a:xfrm>
              <a:off x="7429579" y="4732892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491ED3E-3D27-4489-8FD5-FDDDB58FAFFB}"/>
                </a:ext>
              </a:extLst>
            </p:cNvPr>
            <p:cNvSpPr txBox="1"/>
            <p:nvPr/>
          </p:nvSpPr>
          <p:spPr>
            <a:xfrm>
              <a:off x="7568447" y="4741641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7DD882D-CC5E-4C34-AD15-B1F609E5B13F}"/>
                </a:ext>
              </a:extLst>
            </p:cNvPr>
            <p:cNvSpPr txBox="1"/>
            <p:nvPr/>
          </p:nvSpPr>
          <p:spPr>
            <a:xfrm>
              <a:off x="7711447" y="4739211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D46EC85-FD5D-4148-82A5-0CA1AD08FF0E}"/>
                </a:ext>
              </a:extLst>
            </p:cNvPr>
            <p:cNvSpPr txBox="1"/>
            <p:nvPr/>
          </p:nvSpPr>
          <p:spPr>
            <a:xfrm>
              <a:off x="7854444" y="4739841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ADDD953-37A1-4F36-BF73-493E81703EF3}"/>
                </a:ext>
              </a:extLst>
            </p:cNvPr>
            <p:cNvSpPr txBox="1"/>
            <p:nvPr/>
          </p:nvSpPr>
          <p:spPr>
            <a:xfrm>
              <a:off x="8016888" y="4732337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0E3BDED-1386-42AA-89C9-46661359F2BE}"/>
                </a:ext>
              </a:extLst>
            </p:cNvPr>
            <p:cNvSpPr txBox="1"/>
            <p:nvPr/>
          </p:nvSpPr>
          <p:spPr>
            <a:xfrm>
              <a:off x="8159888" y="4729908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10DB79F-85D4-48D6-9DE6-67FE068A14FC}"/>
                </a:ext>
              </a:extLst>
            </p:cNvPr>
            <p:cNvSpPr txBox="1"/>
            <p:nvPr/>
          </p:nvSpPr>
          <p:spPr>
            <a:xfrm>
              <a:off x="8302885" y="4730537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5E2FA53A-C0A5-42EB-BF4A-5F2BA28089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18" t="-2454"/>
          <a:stretch/>
        </p:blipFill>
        <p:spPr>
          <a:xfrm>
            <a:off x="5210245" y="199453"/>
            <a:ext cx="3673717" cy="1641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9AF77C8E-5345-4123-9232-BA56A26F38B3}"/>
              </a:ext>
            </a:extLst>
          </p:cNvPr>
          <p:cNvGrpSpPr/>
          <p:nvPr/>
        </p:nvGrpSpPr>
        <p:grpSpPr>
          <a:xfrm>
            <a:off x="5584870" y="2654609"/>
            <a:ext cx="2845922" cy="634387"/>
            <a:chOff x="5584870" y="2654609"/>
            <a:chExt cx="2845922" cy="634387"/>
          </a:xfrm>
        </p:grpSpPr>
        <p:cxnSp>
          <p:nvCxnSpPr>
            <p:cNvPr id="159" name="Connector: Curved 158">
              <a:extLst>
                <a:ext uri="{FF2B5EF4-FFF2-40B4-BE49-F238E27FC236}">
                  <a16:creationId xmlns:a16="http://schemas.microsoft.com/office/drawing/2014/main" id="{5B1CF90B-A0BD-4FC4-8679-626595646471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rot="5400000">
              <a:off x="5820654" y="2842316"/>
              <a:ext cx="614355" cy="279006"/>
            </a:xfrm>
            <a:prstGeom prst="curvedConnector3">
              <a:avLst/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or: Curved 159">
              <a:extLst>
                <a:ext uri="{FF2B5EF4-FFF2-40B4-BE49-F238E27FC236}">
                  <a16:creationId xmlns:a16="http://schemas.microsoft.com/office/drawing/2014/main" id="{08B4F8DD-6DEF-4DAE-8F72-3613C6CED229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rot="16200000" flipH="1">
              <a:off x="5473216" y="2773884"/>
              <a:ext cx="626766" cy="403457"/>
            </a:xfrm>
            <a:prstGeom prst="curvedConnector3">
              <a:avLst/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or: Curved 166">
              <a:extLst>
                <a:ext uri="{FF2B5EF4-FFF2-40B4-BE49-F238E27FC236}">
                  <a16:creationId xmlns:a16="http://schemas.microsoft.com/office/drawing/2014/main" id="{F2439CD1-4913-428B-86AE-9C95C67991F2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rot="16200000" flipH="1">
              <a:off x="6782606" y="2829467"/>
              <a:ext cx="613749" cy="283972"/>
            </a:xfrm>
            <a:prstGeom prst="curvedConnector3">
              <a:avLst>
                <a:gd name="adj1" fmla="val 50000"/>
              </a:avLst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Curved 170">
              <a:extLst>
                <a:ext uri="{FF2B5EF4-FFF2-40B4-BE49-F238E27FC236}">
                  <a16:creationId xmlns:a16="http://schemas.microsoft.com/office/drawing/2014/main" id="{EBA772B5-0A99-4B56-A37D-9E4D524A1211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rot="5400000">
              <a:off x="7122249" y="2763826"/>
              <a:ext cx="623718" cy="405284"/>
            </a:xfrm>
            <a:prstGeom prst="curvedConnector3">
              <a:avLst>
                <a:gd name="adj1" fmla="val 50000"/>
              </a:avLst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or: Curved 184">
              <a:extLst>
                <a:ext uri="{FF2B5EF4-FFF2-40B4-BE49-F238E27FC236}">
                  <a16:creationId xmlns:a16="http://schemas.microsoft.com/office/drawing/2014/main" id="{D796EE96-E057-493D-950B-11CEFC8824F5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rot="16200000" flipH="1">
              <a:off x="8082446" y="2928894"/>
              <a:ext cx="602844" cy="93849"/>
            </a:xfrm>
            <a:prstGeom prst="curvedConnector3">
              <a:avLst>
                <a:gd name="adj1" fmla="val 59097"/>
              </a:avLst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D8A5E203-DF20-4ABD-93F8-C3333289E809}"/>
              </a:ext>
            </a:extLst>
          </p:cNvPr>
          <p:cNvCxnSpPr>
            <a:cxnSpLocks/>
            <a:endCxn id="190" idx="1"/>
          </p:cNvCxnSpPr>
          <p:nvPr/>
        </p:nvCxnSpPr>
        <p:spPr>
          <a:xfrm flipV="1">
            <a:off x="3260035" y="2445634"/>
            <a:ext cx="2321862" cy="1441608"/>
          </a:xfrm>
          <a:prstGeom prst="bentConnector3">
            <a:avLst>
              <a:gd name="adj1" fmla="val 751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Shape 129">
            <a:extLst>
              <a:ext uri="{FF2B5EF4-FFF2-40B4-BE49-F238E27FC236}">
                <a16:creationId xmlns:a16="http://schemas.microsoft.com/office/drawing/2014/main" id="{9FEC43DB-997B-456A-8C54-E67025DF560F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45FADC91-A03B-42A1-BCED-DBB08E00665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62" y="380285"/>
            <a:ext cx="1012380" cy="10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9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Raytraced Reflections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3754886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" dirty="0"/>
              <a:t>Rasterize primary visibility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" dirty="0"/>
              <a:t>Launch rays from the G-Buffer</a:t>
            </a:r>
          </a:p>
          <a:p>
            <a:pPr lvl="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 err="1"/>
              <a:t>Raytrace</a:t>
            </a:r>
            <a:r>
              <a:rPr lang="en-CA" dirty="0"/>
              <a:t> at h</a:t>
            </a:r>
            <a:r>
              <a:rPr lang="en" dirty="0"/>
              <a:t>alf resolution</a:t>
            </a:r>
          </a:p>
          <a:p>
            <a:pPr lvl="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Reconstruct at full resolution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Spatiotemporal filtering </a:t>
            </a:r>
            <a:br>
              <a:rPr lang="en" dirty="0"/>
            </a:br>
            <a:endParaRPr lang="en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fr-CA" dirty="0"/>
              <a:t>Works on </a:t>
            </a:r>
            <a:r>
              <a:rPr lang="fr-CA" dirty="0" err="1"/>
              <a:t>both</a:t>
            </a:r>
            <a:r>
              <a:rPr lang="fr-CA" dirty="0"/>
              <a:t> flat and </a:t>
            </a:r>
            <a:r>
              <a:rPr lang="fr-CA" dirty="0" err="1"/>
              <a:t>curved</a:t>
            </a:r>
            <a:r>
              <a:rPr lang="fr-CA" dirty="0"/>
              <a:t> surfaces</a:t>
            </a:r>
            <a:endParaRPr dirty="0"/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6405" y="1380545"/>
            <a:ext cx="4858190" cy="32907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hape 115">
            <a:extLst>
              <a:ext uri="{FF2B5EF4-FFF2-40B4-BE49-F238E27FC236}">
                <a16:creationId xmlns:a16="http://schemas.microsoft.com/office/drawing/2014/main" id="{D240499B-4D18-44FE-9216-02E5015AC768}"/>
              </a:ext>
            </a:extLst>
          </p:cNvPr>
          <p:cNvSpPr txBox="1"/>
          <p:nvPr/>
        </p:nvSpPr>
        <p:spPr>
          <a:xfrm>
            <a:off x="4136405" y="4673295"/>
            <a:ext cx="4858189" cy="283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000" b="0" i="1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Raytraced</a:t>
            </a:r>
            <a:r>
              <a:rPr kumimoji="0" lang="fr-CA" sz="1000" b="0" i="1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kumimoji="0" lang="fr-CA" sz="1000" b="0" i="1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Reflections</a:t>
            </a:r>
            <a:endParaRPr kumimoji="0" sz="1000" b="0" i="1" u="none" strike="noStrike" kern="0" cap="none" spc="0" normalizeH="0" baseline="0" noProof="0" dirty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Shape 129">
            <a:extLst>
              <a:ext uri="{FF2B5EF4-FFF2-40B4-BE49-F238E27FC236}">
                <a16:creationId xmlns:a16="http://schemas.microsoft.com/office/drawing/2014/main" id="{EDBBF458-3D17-4F18-8C9E-32AE3A94799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1801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3098</Words>
  <Application>Microsoft Office PowerPoint</Application>
  <PresentationFormat>全屏显示(16:9)</PresentationFormat>
  <Paragraphs>488</Paragraphs>
  <Slides>56</Slides>
  <Notes>55</Notes>
  <HiddenSlides>0</HiddenSlides>
  <MMClips>5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70" baseType="lpstr">
      <vt:lpstr>Century Gothic</vt:lpstr>
      <vt:lpstr>Trebuchet MS</vt:lpstr>
      <vt:lpstr>Courier New</vt:lpstr>
      <vt:lpstr>Calibri</vt:lpstr>
      <vt:lpstr>Nunito</vt:lpstr>
      <vt:lpstr>Wingdings</vt:lpstr>
      <vt:lpstr>Nunito Sans Light</vt:lpstr>
      <vt:lpstr>Cambria Math</vt:lpstr>
      <vt:lpstr>Arial</vt:lpstr>
      <vt:lpstr>Nunito Sans ExtraLight</vt:lpstr>
      <vt:lpstr>Nunito Sans</vt:lpstr>
      <vt:lpstr>Simple Light</vt:lpstr>
      <vt:lpstr>Office Theme</vt:lpstr>
      <vt:lpstr>1_Simple Light</vt:lpstr>
      <vt:lpstr>PowerPoint 演示文稿</vt:lpstr>
      <vt:lpstr>PowerPoint 演示文稿</vt:lpstr>
      <vt:lpstr>Watch the trailer here: https://www.youtube.com/watch?v=LXo0WdlELJk</vt:lpstr>
      <vt:lpstr>“PICA PICA”</vt:lpstr>
      <vt:lpstr>Why raytracing?</vt:lpstr>
      <vt:lpstr>Self-Learning AI</vt:lpstr>
      <vt:lpstr>Hybrid Rendering Pipeline</vt:lpstr>
      <vt:lpstr>      ?</vt:lpstr>
      <vt:lpstr>Raytraced Reflections</vt:lpstr>
      <vt:lpstr>Reflection Rays</vt:lpstr>
      <vt:lpstr>Reflection Filtering</vt:lpstr>
      <vt:lpstr>PowerPoint 演示文稿</vt:lpstr>
      <vt:lpstr>PowerPoint 演示文稿</vt:lpstr>
      <vt:lpstr>PowerPoint 演示文稿</vt:lpstr>
      <vt:lpstr>Materials</vt:lpstr>
      <vt:lpstr>Materials</vt:lpstr>
      <vt:lpstr>BRDF Sampling</vt:lpstr>
      <vt:lpstr>Transparency &amp; Translucency</vt:lpstr>
      <vt:lpstr>Translucency Breakdown</vt:lpstr>
      <vt:lpstr>Translucency Breakdown</vt:lpstr>
      <vt:lpstr>Translucency Breakdown</vt:lpstr>
      <vt:lpstr>Translucency Breakdown</vt:lpstr>
      <vt:lpstr>Translucency Breakdown</vt:lpstr>
      <vt:lpstr>Translucency Breakdown</vt:lpstr>
      <vt:lpstr>Translucency Filtering</vt:lpstr>
      <vt:lpstr>Translucency Shadowing</vt:lpstr>
      <vt:lpstr>Transparency</vt:lpstr>
      <vt:lpstr>Transparency</vt:lpstr>
      <vt:lpstr>Transparency</vt:lpstr>
      <vt:lpstr>Global  Illumination</vt:lpstr>
      <vt:lpstr>Surfel Placement</vt:lpstr>
      <vt:lpstr>Surfel Placement</vt:lpstr>
      <vt:lpstr>Sampling &amp; Integration</vt:lpstr>
      <vt:lpstr>Shadows</vt:lpstr>
      <vt:lpstr>PowerPoint 演示文稿</vt:lpstr>
      <vt:lpstr>PowerPoint 演示文稿</vt:lpstr>
      <vt:lpstr>PowerPoint 演示文稿</vt:lpstr>
      <vt:lpstr>PowerPoint 演示文稿</vt:lpstr>
      <vt:lpstr>Texture Level-of-Detail</vt:lpstr>
      <vt:lpstr>Texture Level-of-Detail</vt:lpstr>
      <vt:lpstr>Texture Level-of-Detail</vt:lpstr>
      <vt:lpstr>Summary</vt:lpstr>
      <vt:lpstr>SEED @ GDC 2018</vt:lpstr>
      <vt:lpstr>Thanks</vt:lpstr>
      <vt:lpstr>References</vt:lpstr>
      <vt:lpstr>PowerPoint 演示文稿</vt:lpstr>
      <vt:lpstr>Questions?</vt:lpstr>
      <vt:lpstr>Bonus</vt:lpstr>
      <vt:lpstr>Ambient Occlusion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mGPU</vt:lpstr>
      <vt:lpstr>Ray Tracing Gems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Pixels and Beyond: Real-Time Raytracing at SEED</dc:title>
  <dc:creator/>
  <cp:lastModifiedBy/>
  <cp:revision>1</cp:revision>
  <dcterms:modified xsi:type="dcterms:W3CDTF">2021-10-31T07:03:28Z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41812986</vt:lpwstr>
  </property>
  <property fmtid="{D5CDD505-2E9C-101B-9397-08002B2CF9AE}" name="NXPowerLiteSettings" pid="3">
    <vt:lpwstr>E700052003A000</vt:lpwstr>
  </property>
  <property fmtid="{D5CDD505-2E9C-101B-9397-08002B2CF9AE}" name="NXPowerLiteVersion" pid="4">
    <vt:lpwstr>D9.1.0</vt:lpwstr>
  </property>
</Properties>
</file>